
<file path=[Content_Types].xml><?xml version="1.0" encoding="utf-8"?>
<Types xmlns="http://schemas.openxmlformats.org/package/2006/content-types"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7"/>
  </p:notesMasterIdLst>
  <p:sldIdLst>
    <p:sldId id="256" r:id="rId2"/>
    <p:sldId id="258" r:id="rId3"/>
    <p:sldId id="257" r:id="rId4"/>
    <p:sldId id="263" r:id="rId5"/>
    <p:sldId id="262" r:id="rId6"/>
    <p:sldId id="259" r:id="rId7"/>
    <p:sldId id="260" r:id="rId8"/>
    <p:sldId id="261" r:id="rId9"/>
    <p:sldId id="266" r:id="rId10"/>
    <p:sldId id="267" r:id="rId11"/>
    <p:sldId id="265" r:id="rId12"/>
    <p:sldId id="268" r:id="rId13"/>
    <p:sldId id="269" r:id="rId14"/>
    <p:sldId id="264" r:id="rId15"/>
    <p:sldId id="270" r:id="rId16"/>
    <p:sldId id="271" r:id="rId17"/>
    <p:sldId id="273" r:id="rId18"/>
    <p:sldId id="274" r:id="rId19"/>
    <p:sldId id="272" r:id="rId20"/>
    <p:sldId id="275" r:id="rId21"/>
    <p:sldId id="276" r:id="rId22"/>
    <p:sldId id="277" r:id="rId23"/>
    <p:sldId id="280" r:id="rId24"/>
    <p:sldId id="278" r:id="rId25"/>
    <p:sldId id="279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F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7" autoAdjust="0"/>
    <p:restoredTop sz="94660"/>
  </p:normalViewPr>
  <p:slideViewPr>
    <p:cSldViewPr>
      <p:cViewPr>
        <p:scale>
          <a:sx n="70" d="100"/>
          <a:sy n="70" d="100"/>
        </p:scale>
        <p:origin x="-140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2016-19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No. of seats</c:v>
                </c:pt>
                <c:pt idx="1">
                  <c:v>Student Enrolled</c:v>
                </c:pt>
                <c:pt idx="2">
                  <c:v>Male</c:v>
                </c:pt>
                <c:pt idx="3">
                  <c:v>Female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2023-26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No. of seats</c:v>
                </c:pt>
                <c:pt idx="1">
                  <c:v>Student Enrolled</c:v>
                </c:pt>
                <c:pt idx="2">
                  <c:v>Male</c:v>
                </c:pt>
                <c:pt idx="3">
                  <c:v>Female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40</c:v>
                </c:pt>
                <c:pt idx="1">
                  <c:v>9</c:v>
                </c:pt>
                <c:pt idx="2">
                  <c:v>3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2024-27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No. of seats</c:v>
                </c:pt>
                <c:pt idx="1">
                  <c:v>Student Enrolled</c:v>
                </c:pt>
                <c:pt idx="2">
                  <c:v>Male</c:v>
                </c:pt>
                <c:pt idx="3">
                  <c:v>Female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40</c:v>
                </c:pt>
                <c:pt idx="1">
                  <c:v>23</c:v>
                </c:pt>
                <c:pt idx="2">
                  <c:v>11</c:v>
                </c:pt>
                <c:pt idx="3">
                  <c:v>12</c:v>
                </c:pt>
              </c:numCache>
            </c:numRef>
          </c:val>
        </c:ser>
        <c:axId val="140102656"/>
        <c:axId val="140104448"/>
      </c:barChart>
      <c:catAx>
        <c:axId val="140102656"/>
        <c:scaling>
          <c:orientation val="minMax"/>
        </c:scaling>
        <c:axPos val="b"/>
        <c:tickLblPos val="nextTo"/>
        <c:crossAx val="140104448"/>
        <c:crosses val="autoZero"/>
        <c:auto val="1"/>
        <c:lblAlgn val="ctr"/>
        <c:lblOffset val="100"/>
      </c:catAx>
      <c:valAx>
        <c:axId val="140104448"/>
        <c:scaling>
          <c:orientation val="minMax"/>
        </c:scaling>
        <c:axPos val="l"/>
        <c:majorGridlines/>
        <c:numFmt formatCode="General" sourceLinked="1"/>
        <c:tickLblPos val="nextTo"/>
        <c:crossAx val="14010265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2023-26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No.of seats</c:v>
                </c:pt>
                <c:pt idx="1">
                  <c:v>OC</c:v>
                </c:pt>
                <c:pt idx="2">
                  <c:v>BC</c:v>
                </c:pt>
                <c:pt idx="3">
                  <c:v>SC</c:v>
                </c:pt>
                <c:pt idx="4">
                  <c:v>ST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40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2024-27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No.of seats</c:v>
                </c:pt>
                <c:pt idx="1">
                  <c:v>OC</c:v>
                </c:pt>
                <c:pt idx="2">
                  <c:v>BC</c:v>
                </c:pt>
                <c:pt idx="3">
                  <c:v>SC</c:v>
                </c:pt>
                <c:pt idx="4">
                  <c:v>ST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40</c:v>
                </c:pt>
                <c:pt idx="1">
                  <c:v>2</c:v>
                </c:pt>
                <c:pt idx="2">
                  <c:v>12</c:v>
                </c:pt>
                <c:pt idx="3">
                  <c:v>8</c:v>
                </c:pt>
                <c:pt idx="4">
                  <c:v>1</c:v>
                </c:pt>
              </c:numCache>
            </c:numRef>
          </c:val>
        </c:ser>
        <c:axId val="140195328"/>
        <c:axId val="140196864"/>
      </c:barChart>
      <c:catAx>
        <c:axId val="140195328"/>
        <c:scaling>
          <c:orientation val="minMax"/>
        </c:scaling>
        <c:axPos val="b"/>
        <c:tickLblPos val="nextTo"/>
        <c:crossAx val="140196864"/>
        <c:crosses val="autoZero"/>
        <c:auto val="1"/>
        <c:lblAlgn val="ctr"/>
        <c:lblOffset val="100"/>
      </c:catAx>
      <c:valAx>
        <c:axId val="140196864"/>
        <c:scaling>
          <c:orientation val="minMax"/>
        </c:scaling>
        <c:axPos val="l"/>
        <c:majorGridlines/>
        <c:numFmt formatCode="General" sourceLinked="1"/>
        <c:tickLblPos val="nextTo"/>
        <c:crossAx val="1401953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 No. Of seats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2016-19</c:v>
                </c:pt>
                <c:pt idx="1">
                  <c:v>2023-26</c:v>
                </c:pt>
                <c:pt idx="2">
                  <c:v>2024-27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40</c:v>
                </c:pt>
                <c:pt idx="2">
                  <c:v>40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students enrolled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2016-19</c:v>
                </c:pt>
                <c:pt idx="1">
                  <c:v>2023-26</c:v>
                </c:pt>
                <c:pt idx="2">
                  <c:v>2024-27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</c:v>
                </c:pt>
                <c:pt idx="1">
                  <c:v>9</c:v>
                </c:pt>
                <c:pt idx="2">
                  <c:v>23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1st Div.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2016-19</c:v>
                </c:pt>
                <c:pt idx="1">
                  <c:v>2023-26</c:v>
                </c:pt>
                <c:pt idx="2">
                  <c:v>2024-27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</c:v>
                </c:pt>
                <c:pt idx="1">
                  <c:v>9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2nd Div.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2016-19</c:v>
                </c:pt>
                <c:pt idx="1">
                  <c:v>2023-26</c:v>
                </c:pt>
                <c:pt idx="2">
                  <c:v>2024-27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3rd Div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2016-19</c:v>
                </c:pt>
                <c:pt idx="1">
                  <c:v>2023-26</c:v>
                </c:pt>
                <c:pt idx="2">
                  <c:v>2024-27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axId val="140236672"/>
        <c:axId val="140238208"/>
      </c:barChart>
      <c:catAx>
        <c:axId val="140236672"/>
        <c:scaling>
          <c:orientation val="minMax"/>
        </c:scaling>
        <c:axPos val="b"/>
        <c:tickLblPos val="nextTo"/>
        <c:crossAx val="140238208"/>
        <c:crosses val="autoZero"/>
        <c:auto val="1"/>
        <c:lblAlgn val="ctr"/>
        <c:lblOffset val="100"/>
      </c:catAx>
      <c:valAx>
        <c:axId val="140238208"/>
        <c:scaling>
          <c:orientation val="minMax"/>
        </c:scaling>
        <c:axPos val="l"/>
        <c:majorGridlines/>
        <c:numFmt formatCode="General" sourceLinked="1"/>
        <c:tickLblPos val="nextTo"/>
        <c:crossAx val="1402366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5D3EE9-E8C9-415D-99CE-51BE7D3614A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7BC6C5-195B-4D01-BA08-1796F533C611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2000" dirty="0" smtClean="0"/>
            <a:t>SVP</a:t>
          </a:r>
          <a:endParaRPr lang="en-US" sz="2000" dirty="0"/>
        </a:p>
      </dgm:t>
    </dgm:pt>
    <dgm:pt modelId="{CF70AE99-3A74-4258-9A14-9604886D4A31}" type="parTrans" cxnId="{C09D8362-E91A-49EA-AFC9-556F30B6B6B1}">
      <dgm:prSet/>
      <dgm:spPr/>
      <dgm:t>
        <a:bodyPr/>
        <a:lstStyle/>
        <a:p>
          <a:endParaRPr lang="en-US"/>
        </a:p>
      </dgm:t>
    </dgm:pt>
    <dgm:pt modelId="{5ABE978E-FCEB-4050-96AD-D99115375EEB}" type="sibTrans" cxnId="{C09D8362-E91A-49EA-AFC9-556F30B6B6B1}">
      <dgm:prSet/>
      <dgm:spPr/>
      <dgm:t>
        <a:bodyPr/>
        <a:lstStyle/>
        <a:p>
          <a:endParaRPr lang="en-US"/>
        </a:p>
      </dgm:t>
    </dgm:pt>
    <dgm:pt modelId="{D470A140-529E-4EA5-AC1D-E31FEDB5F2A9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b="1" i="1" dirty="0" smtClean="0">
              <a:latin typeface="Times New Roman" pitchFamily="18" charset="0"/>
              <a:cs typeface="Times New Roman" pitchFamily="18" charset="0"/>
            </a:rPr>
            <a:t>MOTTO</a:t>
          </a:r>
        </a:p>
        <a:p>
          <a:r>
            <a:rPr lang="en-US" sz="1800" i="1" dirty="0" smtClean="0"/>
            <a:t>“Biotechnology for Rural Development  and Sustainable Future.”</a:t>
          </a:r>
        </a:p>
        <a:p>
          <a:endParaRPr lang="en-US" sz="1800" dirty="0" smtClean="0"/>
        </a:p>
        <a:p>
          <a:endParaRPr lang="en-US" sz="1300" dirty="0"/>
        </a:p>
      </dgm:t>
    </dgm:pt>
    <dgm:pt modelId="{37C01A6A-4803-4038-B8BE-853885486215}" type="parTrans" cxnId="{525A9D0F-1574-427C-96AF-E2AD746351F9}">
      <dgm:prSet/>
      <dgm:spPr/>
      <dgm:t>
        <a:bodyPr/>
        <a:lstStyle/>
        <a:p>
          <a:endParaRPr lang="en-US"/>
        </a:p>
      </dgm:t>
    </dgm:pt>
    <dgm:pt modelId="{6159E128-12F9-4FBF-8A89-A9B965B31167}" type="sibTrans" cxnId="{525A9D0F-1574-427C-96AF-E2AD746351F9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F8202397-8BD5-40D2-8E29-344420B916F4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400" b="1" i="1" dirty="0" smtClean="0">
              <a:latin typeface="Times New Roman" pitchFamily="18" charset="0"/>
              <a:cs typeface="Times New Roman" pitchFamily="18" charset="0"/>
            </a:rPr>
            <a:t>OBJECTIVES</a:t>
          </a:r>
        </a:p>
        <a:p>
          <a:r>
            <a:rPr lang="en-US" sz="1400" i="1" dirty="0" smtClean="0"/>
            <a:t>To provide a comprehensive understanding of biotechnology principles and practices.</a:t>
          </a:r>
        </a:p>
        <a:p>
          <a:r>
            <a:rPr lang="en-US" sz="1400" i="1" dirty="0" smtClean="0"/>
            <a:t>To develop student’s laboratory and analytical skills through hands on training and projects.</a:t>
          </a:r>
        </a:p>
        <a:p>
          <a:r>
            <a:rPr lang="en-US" sz="1400" i="1" dirty="0" smtClean="0"/>
            <a:t>To prepare students for careers in academia, industry and public services or for higher studies</a:t>
          </a:r>
          <a:r>
            <a:rPr lang="en-US" sz="1400" dirty="0" smtClean="0"/>
            <a:t>.</a:t>
          </a:r>
        </a:p>
        <a:p>
          <a:endParaRPr lang="en-US" sz="700" dirty="0" smtClean="0"/>
        </a:p>
        <a:p>
          <a:endParaRPr lang="en-US" sz="700" dirty="0"/>
        </a:p>
      </dgm:t>
    </dgm:pt>
    <dgm:pt modelId="{02D43F6A-1609-45F6-9125-0C8A8261A524}" type="parTrans" cxnId="{A0D4C79C-1462-4458-8ADA-1426161D1140}">
      <dgm:prSet/>
      <dgm:spPr/>
      <dgm:t>
        <a:bodyPr/>
        <a:lstStyle/>
        <a:p>
          <a:endParaRPr lang="en-US"/>
        </a:p>
      </dgm:t>
    </dgm:pt>
    <dgm:pt modelId="{8A9BCAB8-CB74-42CB-AABA-F3C3DEACC95C}" type="sibTrans" cxnId="{A0D4C79C-1462-4458-8ADA-1426161D1140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28CCADE5-E7B9-4895-B768-37C2B00CCF11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400" b="1" i="1" dirty="0" smtClean="0">
              <a:latin typeface="Times New Roman" pitchFamily="18" charset="0"/>
              <a:cs typeface="Times New Roman" pitchFamily="18" charset="0"/>
            </a:rPr>
            <a:t>MISSION</a:t>
          </a:r>
        </a:p>
        <a:p>
          <a:r>
            <a:rPr lang="en-US" sz="1400" i="1" dirty="0" smtClean="0"/>
            <a:t>To impart high quality education with a focus on scientific enquiry and research.</a:t>
          </a:r>
        </a:p>
        <a:p>
          <a:r>
            <a:rPr lang="en-US" sz="1400" i="1" dirty="0" smtClean="0"/>
            <a:t>To equip students with practical skills and ethical values for academic, industrial and entrepreneurial pursuits.</a:t>
          </a:r>
        </a:p>
        <a:p>
          <a:r>
            <a:rPr lang="en-US" sz="1400" i="1" dirty="0" smtClean="0"/>
            <a:t>To promote community oriented biotechnological solution for rural advancement.</a:t>
          </a:r>
        </a:p>
        <a:p>
          <a:endParaRPr lang="en-US" sz="800" dirty="0"/>
        </a:p>
      </dgm:t>
    </dgm:pt>
    <dgm:pt modelId="{65A01099-631F-4BE5-A234-78446C27AE32}" type="parTrans" cxnId="{2AA098DD-BFB5-4414-A333-B890DC1A4DBD}">
      <dgm:prSet/>
      <dgm:spPr/>
      <dgm:t>
        <a:bodyPr/>
        <a:lstStyle/>
        <a:p>
          <a:endParaRPr lang="en-US"/>
        </a:p>
      </dgm:t>
    </dgm:pt>
    <dgm:pt modelId="{ECA76F14-0788-4A2C-B1FF-A8E417757D85}" type="sibTrans" cxnId="{2AA098DD-BFB5-4414-A333-B890DC1A4DBD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D1B4A4F6-B63C-4344-8ACF-2F2B908F4683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ctr"/>
          <a:r>
            <a:rPr lang="en-US" sz="1800" b="1" i="1" dirty="0" smtClean="0">
              <a:latin typeface="Times New Roman" pitchFamily="18" charset="0"/>
              <a:cs typeface="Times New Roman" pitchFamily="18" charset="0"/>
            </a:rPr>
            <a:t>VISION</a:t>
          </a:r>
        </a:p>
        <a:p>
          <a:pPr algn="ctr"/>
          <a:r>
            <a:rPr lang="en-US" sz="1800" i="1" dirty="0" smtClean="0"/>
            <a:t>To empower rural youth through quality education fostering innovation and research that contribute to sustainable  agriculture,  health and environmental stewardship</a:t>
          </a:r>
          <a:r>
            <a:rPr lang="en-US" sz="1400" i="1" dirty="0" smtClean="0"/>
            <a:t>.</a:t>
          </a:r>
          <a:endParaRPr lang="en-US" sz="1400" i="1" dirty="0"/>
        </a:p>
      </dgm:t>
    </dgm:pt>
    <dgm:pt modelId="{EA48C0DB-8A84-4975-BA6E-97D7CDDECF07}" type="sibTrans" cxnId="{5DFABC62-2613-4136-8530-F50402E961DC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E838C7DC-3598-443E-AB5F-1E21CD0CDF50}" type="parTrans" cxnId="{5DFABC62-2613-4136-8530-F50402E961DC}">
      <dgm:prSet/>
      <dgm:spPr/>
      <dgm:t>
        <a:bodyPr/>
        <a:lstStyle/>
        <a:p>
          <a:endParaRPr lang="en-US"/>
        </a:p>
      </dgm:t>
    </dgm:pt>
    <dgm:pt modelId="{2B2B9625-693A-44B5-86B0-4425F2A42FB7}" type="pres">
      <dgm:prSet presAssocID="{535D3EE9-E8C9-415D-99CE-51BE7D3614A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ABA00B-B200-4BBF-90F8-2779F13FF0D2}" type="pres">
      <dgm:prSet presAssocID="{CF7BC6C5-195B-4D01-BA08-1796F533C611}" presName="centerShape" presStyleLbl="node0" presStyleIdx="0" presStyleCnt="1" custScaleX="69991" custScaleY="72814"/>
      <dgm:spPr/>
      <dgm:t>
        <a:bodyPr/>
        <a:lstStyle/>
        <a:p>
          <a:endParaRPr lang="en-US"/>
        </a:p>
      </dgm:t>
    </dgm:pt>
    <dgm:pt modelId="{BCF82098-CD8F-455D-B0BC-072C7E5A278D}" type="pres">
      <dgm:prSet presAssocID="{D1B4A4F6-B63C-4344-8ACF-2F2B908F4683}" presName="node" presStyleLbl="node1" presStyleIdx="0" presStyleCnt="4" custScaleX="260679" custScaleY="140489" custRadScaleRad="92859" custRadScaleInc="-4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8BC38-E505-4BCA-AB86-65FE62F45A91}" type="pres">
      <dgm:prSet presAssocID="{D1B4A4F6-B63C-4344-8ACF-2F2B908F4683}" presName="dummy" presStyleCnt="0"/>
      <dgm:spPr/>
      <dgm:t>
        <a:bodyPr/>
        <a:lstStyle/>
        <a:p>
          <a:endParaRPr lang="en-US"/>
        </a:p>
      </dgm:t>
    </dgm:pt>
    <dgm:pt modelId="{F12E8A82-96E8-476C-ABE6-B00D2E1C9926}" type="pres">
      <dgm:prSet presAssocID="{EA48C0DB-8A84-4975-BA6E-97D7CDDECF0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AAC5839-4DA5-404C-9C58-C5BAB4301140}" type="pres">
      <dgm:prSet presAssocID="{D470A140-529E-4EA5-AC1D-E31FEDB5F2A9}" presName="node" presStyleLbl="node1" presStyleIdx="1" presStyleCnt="4" custScaleX="203967" custScaleY="156892" custRadScaleRad="126419" custRadScaleInc="4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C4AC4-E72E-47F7-8F8A-03DD43DB5D9B}" type="pres">
      <dgm:prSet presAssocID="{D470A140-529E-4EA5-AC1D-E31FEDB5F2A9}" presName="dummy" presStyleCnt="0"/>
      <dgm:spPr/>
      <dgm:t>
        <a:bodyPr/>
        <a:lstStyle/>
        <a:p>
          <a:endParaRPr lang="en-US"/>
        </a:p>
      </dgm:t>
    </dgm:pt>
    <dgm:pt modelId="{92FD4A68-05AA-4E1C-A06C-DE778CF80D4E}" type="pres">
      <dgm:prSet presAssocID="{6159E128-12F9-4FBF-8A89-A9B965B31167}" presName="sibTrans" presStyleLbl="sibTrans2D1" presStyleIdx="1" presStyleCnt="4" custLinFactNeighborX="36" custLinFactNeighborY="-557"/>
      <dgm:spPr/>
      <dgm:t>
        <a:bodyPr/>
        <a:lstStyle/>
        <a:p>
          <a:endParaRPr lang="en-US"/>
        </a:p>
      </dgm:t>
    </dgm:pt>
    <dgm:pt modelId="{68280BFC-06AA-4801-BB07-AC1EB6860EDD}" type="pres">
      <dgm:prSet presAssocID="{F8202397-8BD5-40D2-8E29-344420B916F4}" presName="node" presStyleLbl="node1" presStyleIdx="2" presStyleCnt="4" custScaleX="236908" custScaleY="170610" custRadScaleRad="97709" custRadScaleInc="-2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6468B-3675-446B-B3E4-AF99CF75FCC0}" type="pres">
      <dgm:prSet presAssocID="{F8202397-8BD5-40D2-8E29-344420B916F4}" presName="dummy" presStyleCnt="0"/>
      <dgm:spPr/>
      <dgm:t>
        <a:bodyPr/>
        <a:lstStyle/>
        <a:p>
          <a:endParaRPr lang="en-US"/>
        </a:p>
      </dgm:t>
    </dgm:pt>
    <dgm:pt modelId="{60478F34-1073-4D29-B94F-DE7DDA1F73A2}" type="pres">
      <dgm:prSet presAssocID="{8A9BCAB8-CB74-42CB-AABA-F3C3DEACC95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E4ACD42-2CBB-40A3-BB83-E97E23F387AD}" type="pres">
      <dgm:prSet presAssocID="{28CCADE5-E7B9-4895-B768-37C2B00CCF11}" presName="node" presStyleLbl="node1" presStyleIdx="3" presStyleCnt="4" custScaleX="226602" custScaleY="169813" custRadScaleRad="116724" custRadScaleInc="-6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6DC91-616F-4EFE-84FB-3340B36CB877}" type="pres">
      <dgm:prSet presAssocID="{28CCADE5-E7B9-4895-B768-37C2B00CCF11}" presName="dummy" presStyleCnt="0"/>
      <dgm:spPr/>
      <dgm:t>
        <a:bodyPr/>
        <a:lstStyle/>
        <a:p>
          <a:endParaRPr lang="en-US"/>
        </a:p>
      </dgm:t>
    </dgm:pt>
    <dgm:pt modelId="{B7B2974F-A10F-47AA-8DC8-22622EC39EC6}" type="pres">
      <dgm:prSet presAssocID="{ECA76F14-0788-4A2C-B1FF-A8E417757D85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B6B2A46-EF9F-481B-9CD2-72322EBB77C9}" type="presOf" srcId="{F8202397-8BD5-40D2-8E29-344420B916F4}" destId="{68280BFC-06AA-4801-BB07-AC1EB6860EDD}" srcOrd="0" destOrd="0" presId="urn:microsoft.com/office/officeart/2005/8/layout/radial6"/>
    <dgm:cxn modelId="{6477E042-D2EC-41A9-BCDB-2EE5772C1992}" type="presOf" srcId="{CF7BC6C5-195B-4D01-BA08-1796F533C611}" destId="{ADABA00B-B200-4BBF-90F8-2779F13FF0D2}" srcOrd="0" destOrd="0" presId="urn:microsoft.com/office/officeart/2005/8/layout/radial6"/>
    <dgm:cxn modelId="{C09D8362-E91A-49EA-AFC9-556F30B6B6B1}" srcId="{535D3EE9-E8C9-415D-99CE-51BE7D3614A6}" destId="{CF7BC6C5-195B-4D01-BA08-1796F533C611}" srcOrd="0" destOrd="0" parTransId="{CF70AE99-3A74-4258-9A14-9604886D4A31}" sibTransId="{5ABE978E-FCEB-4050-96AD-D99115375EEB}"/>
    <dgm:cxn modelId="{E226798F-2284-47C8-B75C-FD08F923A8B2}" type="presOf" srcId="{EA48C0DB-8A84-4975-BA6E-97D7CDDECF07}" destId="{F12E8A82-96E8-476C-ABE6-B00D2E1C9926}" srcOrd="0" destOrd="0" presId="urn:microsoft.com/office/officeart/2005/8/layout/radial6"/>
    <dgm:cxn modelId="{57B2F499-96A5-493A-8707-2BE0C5D26149}" type="presOf" srcId="{8A9BCAB8-CB74-42CB-AABA-F3C3DEACC95C}" destId="{60478F34-1073-4D29-B94F-DE7DDA1F73A2}" srcOrd="0" destOrd="0" presId="urn:microsoft.com/office/officeart/2005/8/layout/radial6"/>
    <dgm:cxn modelId="{2AA098DD-BFB5-4414-A333-B890DC1A4DBD}" srcId="{CF7BC6C5-195B-4D01-BA08-1796F533C611}" destId="{28CCADE5-E7B9-4895-B768-37C2B00CCF11}" srcOrd="3" destOrd="0" parTransId="{65A01099-631F-4BE5-A234-78446C27AE32}" sibTransId="{ECA76F14-0788-4A2C-B1FF-A8E417757D85}"/>
    <dgm:cxn modelId="{9DC43594-F8B3-41FD-BCB8-84CE0CFC15A7}" type="presOf" srcId="{D470A140-529E-4EA5-AC1D-E31FEDB5F2A9}" destId="{7AAC5839-4DA5-404C-9C58-C5BAB4301140}" srcOrd="0" destOrd="0" presId="urn:microsoft.com/office/officeart/2005/8/layout/radial6"/>
    <dgm:cxn modelId="{A0D4C79C-1462-4458-8ADA-1426161D1140}" srcId="{CF7BC6C5-195B-4D01-BA08-1796F533C611}" destId="{F8202397-8BD5-40D2-8E29-344420B916F4}" srcOrd="2" destOrd="0" parTransId="{02D43F6A-1609-45F6-9125-0C8A8261A524}" sibTransId="{8A9BCAB8-CB74-42CB-AABA-F3C3DEACC95C}"/>
    <dgm:cxn modelId="{37E68FED-952A-44B1-A121-7BB2177828F4}" type="presOf" srcId="{6159E128-12F9-4FBF-8A89-A9B965B31167}" destId="{92FD4A68-05AA-4E1C-A06C-DE778CF80D4E}" srcOrd="0" destOrd="0" presId="urn:microsoft.com/office/officeart/2005/8/layout/radial6"/>
    <dgm:cxn modelId="{525A9D0F-1574-427C-96AF-E2AD746351F9}" srcId="{CF7BC6C5-195B-4D01-BA08-1796F533C611}" destId="{D470A140-529E-4EA5-AC1D-E31FEDB5F2A9}" srcOrd="1" destOrd="0" parTransId="{37C01A6A-4803-4038-B8BE-853885486215}" sibTransId="{6159E128-12F9-4FBF-8A89-A9B965B31167}"/>
    <dgm:cxn modelId="{C697FA52-B854-45F9-A7F1-5F852E37FD9B}" type="presOf" srcId="{ECA76F14-0788-4A2C-B1FF-A8E417757D85}" destId="{B7B2974F-A10F-47AA-8DC8-22622EC39EC6}" srcOrd="0" destOrd="0" presId="urn:microsoft.com/office/officeart/2005/8/layout/radial6"/>
    <dgm:cxn modelId="{5DFABC62-2613-4136-8530-F50402E961DC}" srcId="{CF7BC6C5-195B-4D01-BA08-1796F533C611}" destId="{D1B4A4F6-B63C-4344-8ACF-2F2B908F4683}" srcOrd="0" destOrd="0" parTransId="{E838C7DC-3598-443E-AB5F-1E21CD0CDF50}" sibTransId="{EA48C0DB-8A84-4975-BA6E-97D7CDDECF07}"/>
    <dgm:cxn modelId="{2AE84D83-E4B9-4997-8459-0A33A926D89E}" type="presOf" srcId="{D1B4A4F6-B63C-4344-8ACF-2F2B908F4683}" destId="{BCF82098-CD8F-455D-B0BC-072C7E5A278D}" srcOrd="0" destOrd="0" presId="urn:microsoft.com/office/officeart/2005/8/layout/radial6"/>
    <dgm:cxn modelId="{1963EB19-5D2C-4AB4-902B-B522C3A35135}" type="presOf" srcId="{28CCADE5-E7B9-4895-B768-37C2B00CCF11}" destId="{AE4ACD42-2CBB-40A3-BB83-E97E23F387AD}" srcOrd="0" destOrd="0" presId="urn:microsoft.com/office/officeart/2005/8/layout/radial6"/>
    <dgm:cxn modelId="{74365B28-7C11-452A-A16B-FD63451303E4}" type="presOf" srcId="{535D3EE9-E8C9-415D-99CE-51BE7D3614A6}" destId="{2B2B9625-693A-44B5-86B0-4425F2A42FB7}" srcOrd="0" destOrd="0" presId="urn:microsoft.com/office/officeart/2005/8/layout/radial6"/>
    <dgm:cxn modelId="{B2C5C534-044A-43AD-BA7F-C4CAE6E9C6FA}" type="presParOf" srcId="{2B2B9625-693A-44B5-86B0-4425F2A42FB7}" destId="{ADABA00B-B200-4BBF-90F8-2779F13FF0D2}" srcOrd="0" destOrd="0" presId="urn:microsoft.com/office/officeart/2005/8/layout/radial6"/>
    <dgm:cxn modelId="{640DBDBC-7550-45E0-AF38-A9755DD053C1}" type="presParOf" srcId="{2B2B9625-693A-44B5-86B0-4425F2A42FB7}" destId="{BCF82098-CD8F-455D-B0BC-072C7E5A278D}" srcOrd="1" destOrd="0" presId="urn:microsoft.com/office/officeart/2005/8/layout/radial6"/>
    <dgm:cxn modelId="{F7BC19A8-A6EE-4289-89C3-61E958E96E1C}" type="presParOf" srcId="{2B2B9625-693A-44B5-86B0-4425F2A42FB7}" destId="{E8F8BC38-E505-4BCA-AB86-65FE62F45A91}" srcOrd="2" destOrd="0" presId="urn:microsoft.com/office/officeart/2005/8/layout/radial6"/>
    <dgm:cxn modelId="{80D5D629-98A4-4C14-B212-D25D18E94275}" type="presParOf" srcId="{2B2B9625-693A-44B5-86B0-4425F2A42FB7}" destId="{F12E8A82-96E8-476C-ABE6-B00D2E1C9926}" srcOrd="3" destOrd="0" presId="urn:microsoft.com/office/officeart/2005/8/layout/radial6"/>
    <dgm:cxn modelId="{C369E3F8-B4D9-4285-A115-807162396BA9}" type="presParOf" srcId="{2B2B9625-693A-44B5-86B0-4425F2A42FB7}" destId="{7AAC5839-4DA5-404C-9C58-C5BAB4301140}" srcOrd="4" destOrd="0" presId="urn:microsoft.com/office/officeart/2005/8/layout/radial6"/>
    <dgm:cxn modelId="{03153102-2B64-48BD-A0D8-8BC0D51287D2}" type="presParOf" srcId="{2B2B9625-693A-44B5-86B0-4425F2A42FB7}" destId="{884C4AC4-E72E-47F7-8F8A-03DD43DB5D9B}" srcOrd="5" destOrd="0" presId="urn:microsoft.com/office/officeart/2005/8/layout/radial6"/>
    <dgm:cxn modelId="{27717DF3-E9CC-4FD2-BF98-681ACE7FAF10}" type="presParOf" srcId="{2B2B9625-693A-44B5-86B0-4425F2A42FB7}" destId="{92FD4A68-05AA-4E1C-A06C-DE778CF80D4E}" srcOrd="6" destOrd="0" presId="urn:microsoft.com/office/officeart/2005/8/layout/radial6"/>
    <dgm:cxn modelId="{5D14C795-FA88-41B2-9DD2-82AD54548975}" type="presParOf" srcId="{2B2B9625-693A-44B5-86B0-4425F2A42FB7}" destId="{68280BFC-06AA-4801-BB07-AC1EB6860EDD}" srcOrd="7" destOrd="0" presId="urn:microsoft.com/office/officeart/2005/8/layout/radial6"/>
    <dgm:cxn modelId="{DF1A50E9-9464-4EEE-BE91-D51F4C2E928F}" type="presParOf" srcId="{2B2B9625-693A-44B5-86B0-4425F2A42FB7}" destId="{0436468B-3675-446B-B3E4-AF99CF75FCC0}" srcOrd="8" destOrd="0" presId="urn:microsoft.com/office/officeart/2005/8/layout/radial6"/>
    <dgm:cxn modelId="{BEB6D8D8-0B72-4326-8189-FE8612D49BBA}" type="presParOf" srcId="{2B2B9625-693A-44B5-86B0-4425F2A42FB7}" destId="{60478F34-1073-4D29-B94F-DE7DDA1F73A2}" srcOrd="9" destOrd="0" presId="urn:microsoft.com/office/officeart/2005/8/layout/radial6"/>
    <dgm:cxn modelId="{C40FE237-2E00-4C1C-8D45-750476C48559}" type="presParOf" srcId="{2B2B9625-693A-44B5-86B0-4425F2A42FB7}" destId="{AE4ACD42-2CBB-40A3-BB83-E97E23F387AD}" srcOrd="10" destOrd="0" presId="urn:microsoft.com/office/officeart/2005/8/layout/radial6"/>
    <dgm:cxn modelId="{24554E0A-4FC0-4B64-BA79-976CFEA9A19F}" type="presParOf" srcId="{2B2B9625-693A-44B5-86B0-4425F2A42FB7}" destId="{7E66DC91-616F-4EFE-84FB-3340B36CB877}" srcOrd="11" destOrd="0" presId="urn:microsoft.com/office/officeart/2005/8/layout/radial6"/>
    <dgm:cxn modelId="{8D9BC6A7-6E29-443C-9885-0EF3C3C25102}" type="presParOf" srcId="{2B2B9625-693A-44B5-86B0-4425F2A42FB7}" destId="{B7B2974F-A10F-47AA-8DC8-22622EC39EC6}" srcOrd="12" destOrd="0" presId="urn:microsoft.com/office/officeart/2005/8/layout/radial6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3F61AA-73D0-43DE-A51B-A4F41446D9FC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1935CE7-628B-4360-9429-262E626CA83C}">
      <dgm:prSet phldrT="[Text]"/>
      <dgm:spPr/>
      <dgm:t>
        <a:bodyPr/>
        <a:lstStyle/>
        <a:p>
          <a:r>
            <a:rPr lang="en-US" dirty="0" smtClean="0"/>
            <a:t>Classical</a:t>
          </a:r>
        </a:p>
        <a:p>
          <a:r>
            <a:rPr lang="en-US" dirty="0" smtClean="0"/>
            <a:t>Chalk &amp; Duster</a:t>
          </a:r>
          <a:endParaRPr lang="en-US" dirty="0"/>
        </a:p>
      </dgm:t>
    </dgm:pt>
    <dgm:pt modelId="{AE0D2EEC-672B-4B0D-9533-53258F41BFF5}" type="parTrans" cxnId="{52A897C2-696F-4EEB-B69E-3FE9D240B69C}">
      <dgm:prSet/>
      <dgm:spPr/>
      <dgm:t>
        <a:bodyPr/>
        <a:lstStyle/>
        <a:p>
          <a:endParaRPr lang="en-US"/>
        </a:p>
      </dgm:t>
    </dgm:pt>
    <dgm:pt modelId="{CB211851-52B9-4DE8-B2B0-27BD62E8BF82}" type="sibTrans" cxnId="{52A897C2-696F-4EEB-B69E-3FE9D240B69C}">
      <dgm:prSet/>
      <dgm:spPr/>
      <dgm:t>
        <a:bodyPr/>
        <a:lstStyle/>
        <a:p>
          <a:endParaRPr lang="en-US"/>
        </a:p>
      </dgm:t>
    </dgm:pt>
    <dgm:pt modelId="{7E211978-8A9F-44EA-A587-DF20A3DC84D9}">
      <dgm:prSet phldrT="[Text]"/>
      <dgm:spPr/>
      <dgm:t>
        <a:bodyPr/>
        <a:lstStyle/>
        <a:p>
          <a:r>
            <a:rPr lang="en-US" dirty="0" smtClean="0"/>
            <a:t>ICT  Enabled tools</a:t>
          </a:r>
          <a:endParaRPr lang="en-US" dirty="0"/>
        </a:p>
      </dgm:t>
    </dgm:pt>
    <dgm:pt modelId="{9162F47E-6D24-47EF-BCBD-BA7ED2DDED7C}" type="parTrans" cxnId="{2CD7B829-B0F3-463F-9A2C-33C99C247380}">
      <dgm:prSet/>
      <dgm:spPr/>
      <dgm:t>
        <a:bodyPr/>
        <a:lstStyle/>
        <a:p>
          <a:endParaRPr lang="en-US"/>
        </a:p>
      </dgm:t>
    </dgm:pt>
    <dgm:pt modelId="{9ABD0752-4122-461B-8266-3613CACC0CC7}" type="sibTrans" cxnId="{2CD7B829-B0F3-463F-9A2C-33C99C247380}">
      <dgm:prSet/>
      <dgm:spPr/>
      <dgm:t>
        <a:bodyPr/>
        <a:lstStyle/>
        <a:p>
          <a:endParaRPr lang="en-US"/>
        </a:p>
      </dgm:t>
    </dgm:pt>
    <dgm:pt modelId="{D4288A4E-A696-44DE-8C9D-EDDCDE69D94D}">
      <dgm:prSet phldrT="[Text]"/>
      <dgm:spPr/>
      <dgm:t>
        <a:bodyPr/>
        <a:lstStyle/>
        <a:p>
          <a:r>
            <a:rPr lang="en-US" dirty="0" smtClean="0"/>
            <a:t>Smart class</a:t>
          </a:r>
          <a:endParaRPr lang="en-US" dirty="0"/>
        </a:p>
      </dgm:t>
    </dgm:pt>
    <dgm:pt modelId="{AF8FC6E1-9D36-4031-8CD0-03FF3356220E}" type="parTrans" cxnId="{66E45762-55BC-4EDC-8E0F-346F25F5946E}">
      <dgm:prSet/>
      <dgm:spPr/>
      <dgm:t>
        <a:bodyPr/>
        <a:lstStyle/>
        <a:p>
          <a:endParaRPr lang="en-US"/>
        </a:p>
      </dgm:t>
    </dgm:pt>
    <dgm:pt modelId="{4EC6C4BF-4BE5-4C50-9FB8-722877FEF515}" type="sibTrans" cxnId="{66E45762-55BC-4EDC-8E0F-346F25F5946E}">
      <dgm:prSet/>
      <dgm:spPr/>
      <dgm:t>
        <a:bodyPr/>
        <a:lstStyle/>
        <a:p>
          <a:endParaRPr lang="en-US"/>
        </a:p>
      </dgm:t>
    </dgm:pt>
    <dgm:pt modelId="{273BA90F-9BB4-4277-A8E2-81526E7CECF1}">
      <dgm:prSet phldrT="[Text]"/>
      <dgm:spPr/>
      <dgm:t>
        <a:bodyPr/>
        <a:lstStyle/>
        <a:p>
          <a:r>
            <a:rPr lang="en-US" dirty="0" smtClean="0"/>
            <a:t>Google meet</a:t>
          </a:r>
          <a:endParaRPr lang="en-US" dirty="0"/>
        </a:p>
      </dgm:t>
    </dgm:pt>
    <dgm:pt modelId="{BD02F089-941C-48C2-858F-7F1D4DABB0B4}" type="parTrans" cxnId="{EC44DB33-6352-4982-8C3E-34A14EFEC11C}">
      <dgm:prSet/>
      <dgm:spPr/>
      <dgm:t>
        <a:bodyPr/>
        <a:lstStyle/>
        <a:p>
          <a:endParaRPr lang="en-US"/>
        </a:p>
      </dgm:t>
    </dgm:pt>
    <dgm:pt modelId="{1DA57DB1-C1B0-42C0-894A-C9082E54B524}" type="sibTrans" cxnId="{EC44DB33-6352-4982-8C3E-34A14EFEC11C}">
      <dgm:prSet/>
      <dgm:spPr/>
      <dgm:t>
        <a:bodyPr/>
        <a:lstStyle/>
        <a:p>
          <a:endParaRPr lang="en-US"/>
        </a:p>
      </dgm:t>
    </dgm:pt>
    <dgm:pt modelId="{2FF57AF2-2B3D-4644-B4B7-A84BB8F90413}">
      <dgm:prSet phldrT="[Text]"/>
      <dgm:spPr/>
      <dgm:t>
        <a:bodyPr/>
        <a:lstStyle/>
        <a:p>
          <a:r>
            <a:rPr lang="en-US" dirty="0" smtClean="0"/>
            <a:t>Expert Online Classes</a:t>
          </a:r>
          <a:endParaRPr lang="en-US" dirty="0"/>
        </a:p>
      </dgm:t>
    </dgm:pt>
    <dgm:pt modelId="{5C05140F-1BFA-4112-8EB8-A6CAB0F5AAB6}" type="parTrans" cxnId="{F7584F0D-2485-4E0D-9859-34D41747FAD4}">
      <dgm:prSet/>
      <dgm:spPr/>
      <dgm:t>
        <a:bodyPr/>
        <a:lstStyle/>
        <a:p>
          <a:endParaRPr lang="en-US"/>
        </a:p>
      </dgm:t>
    </dgm:pt>
    <dgm:pt modelId="{97643769-3AE8-4BD2-A0DC-060FCAE09DAC}" type="sibTrans" cxnId="{F7584F0D-2485-4E0D-9859-34D41747FAD4}">
      <dgm:prSet/>
      <dgm:spPr/>
      <dgm:t>
        <a:bodyPr/>
        <a:lstStyle/>
        <a:p>
          <a:endParaRPr lang="en-US"/>
        </a:p>
      </dgm:t>
    </dgm:pt>
    <dgm:pt modelId="{265BB4B5-1623-4683-B4CA-36FD62A00632}" type="pres">
      <dgm:prSet presAssocID="{DA3F61AA-73D0-43DE-A51B-A4F41446D9F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2ED48A-CEAE-4C61-BCC2-9F02A08A32F8}" type="pres">
      <dgm:prSet presAssocID="{51935CE7-628B-4360-9429-262E626CA83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B0CEC-DA9C-4D86-B899-C5E3E59772CC}" type="pres">
      <dgm:prSet presAssocID="{CB211851-52B9-4DE8-B2B0-27BD62E8BF82}" presName="sibTrans" presStyleCnt="0"/>
      <dgm:spPr/>
      <dgm:t>
        <a:bodyPr/>
        <a:lstStyle/>
        <a:p>
          <a:endParaRPr lang="en-US"/>
        </a:p>
      </dgm:t>
    </dgm:pt>
    <dgm:pt modelId="{9C666CEB-8EA2-4FAC-89A2-3F38C32F67AA}" type="pres">
      <dgm:prSet presAssocID="{7E211978-8A9F-44EA-A587-DF20A3DC84D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5F61C-90B8-4498-ABFF-10D1F67924C2}" type="pres">
      <dgm:prSet presAssocID="{9ABD0752-4122-461B-8266-3613CACC0CC7}" presName="sibTrans" presStyleCnt="0"/>
      <dgm:spPr/>
      <dgm:t>
        <a:bodyPr/>
        <a:lstStyle/>
        <a:p>
          <a:endParaRPr lang="en-US"/>
        </a:p>
      </dgm:t>
    </dgm:pt>
    <dgm:pt modelId="{BB8A114F-D731-42BA-B2CC-28F45EEC1A4B}" type="pres">
      <dgm:prSet presAssocID="{2FF57AF2-2B3D-4644-B4B7-A84BB8F9041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A4A0FA-A248-4A85-8F4C-8C71126C66E9}" type="presOf" srcId="{2FF57AF2-2B3D-4644-B4B7-A84BB8F90413}" destId="{BB8A114F-D731-42BA-B2CC-28F45EEC1A4B}" srcOrd="0" destOrd="0" presId="urn:microsoft.com/office/officeart/2005/8/layout/hList6"/>
    <dgm:cxn modelId="{52A897C2-696F-4EEB-B69E-3FE9D240B69C}" srcId="{DA3F61AA-73D0-43DE-A51B-A4F41446D9FC}" destId="{51935CE7-628B-4360-9429-262E626CA83C}" srcOrd="0" destOrd="0" parTransId="{AE0D2EEC-672B-4B0D-9533-53258F41BFF5}" sibTransId="{CB211851-52B9-4DE8-B2B0-27BD62E8BF82}"/>
    <dgm:cxn modelId="{F7584F0D-2485-4E0D-9859-34D41747FAD4}" srcId="{DA3F61AA-73D0-43DE-A51B-A4F41446D9FC}" destId="{2FF57AF2-2B3D-4644-B4B7-A84BB8F90413}" srcOrd="2" destOrd="0" parTransId="{5C05140F-1BFA-4112-8EB8-A6CAB0F5AAB6}" sibTransId="{97643769-3AE8-4BD2-A0DC-060FCAE09DAC}"/>
    <dgm:cxn modelId="{05F710C8-6CD5-47C8-A0FA-C72DF25A6D38}" type="presOf" srcId="{DA3F61AA-73D0-43DE-A51B-A4F41446D9FC}" destId="{265BB4B5-1623-4683-B4CA-36FD62A00632}" srcOrd="0" destOrd="0" presId="urn:microsoft.com/office/officeart/2005/8/layout/hList6"/>
    <dgm:cxn modelId="{3CA07759-3614-43B7-8D56-BF4D3B4E6FAE}" type="presOf" srcId="{7E211978-8A9F-44EA-A587-DF20A3DC84D9}" destId="{9C666CEB-8EA2-4FAC-89A2-3F38C32F67AA}" srcOrd="0" destOrd="0" presId="urn:microsoft.com/office/officeart/2005/8/layout/hList6"/>
    <dgm:cxn modelId="{EC44DB33-6352-4982-8C3E-34A14EFEC11C}" srcId="{7E211978-8A9F-44EA-A587-DF20A3DC84D9}" destId="{273BA90F-9BB4-4277-A8E2-81526E7CECF1}" srcOrd="1" destOrd="0" parTransId="{BD02F089-941C-48C2-858F-7F1D4DABB0B4}" sibTransId="{1DA57DB1-C1B0-42C0-894A-C9082E54B524}"/>
    <dgm:cxn modelId="{66E45762-55BC-4EDC-8E0F-346F25F5946E}" srcId="{7E211978-8A9F-44EA-A587-DF20A3DC84D9}" destId="{D4288A4E-A696-44DE-8C9D-EDDCDE69D94D}" srcOrd="0" destOrd="0" parTransId="{AF8FC6E1-9D36-4031-8CD0-03FF3356220E}" sibTransId="{4EC6C4BF-4BE5-4C50-9FB8-722877FEF515}"/>
    <dgm:cxn modelId="{2CD7B829-B0F3-463F-9A2C-33C99C247380}" srcId="{DA3F61AA-73D0-43DE-A51B-A4F41446D9FC}" destId="{7E211978-8A9F-44EA-A587-DF20A3DC84D9}" srcOrd="1" destOrd="0" parTransId="{9162F47E-6D24-47EF-BCBD-BA7ED2DDED7C}" sibTransId="{9ABD0752-4122-461B-8266-3613CACC0CC7}"/>
    <dgm:cxn modelId="{00A2CEEF-E291-4CFC-A3E0-1CCEB8BF24CA}" type="presOf" srcId="{D4288A4E-A696-44DE-8C9D-EDDCDE69D94D}" destId="{9C666CEB-8EA2-4FAC-89A2-3F38C32F67AA}" srcOrd="0" destOrd="1" presId="urn:microsoft.com/office/officeart/2005/8/layout/hList6"/>
    <dgm:cxn modelId="{D00A9715-4AB9-4B85-A18D-4ABFC060397E}" type="presOf" srcId="{273BA90F-9BB4-4277-A8E2-81526E7CECF1}" destId="{9C666CEB-8EA2-4FAC-89A2-3F38C32F67AA}" srcOrd="0" destOrd="2" presId="urn:microsoft.com/office/officeart/2005/8/layout/hList6"/>
    <dgm:cxn modelId="{4181CB6A-7DCE-4B7B-A5C3-2FD41D457745}" type="presOf" srcId="{51935CE7-628B-4360-9429-262E626CA83C}" destId="{142ED48A-CEAE-4C61-BCC2-9F02A08A32F8}" srcOrd="0" destOrd="0" presId="urn:microsoft.com/office/officeart/2005/8/layout/hList6"/>
    <dgm:cxn modelId="{18390BF1-98C4-4001-87FD-491BF54C2143}" type="presParOf" srcId="{265BB4B5-1623-4683-B4CA-36FD62A00632}" destId="{142ED48A-CEAE-4C61-BCC2-9F02A08A32F8}" srcOrd="0" destOrd="0" presId="urn:microsoft.com/office/officeart/2005/8/layout/hList6"/>
    <dgm:cxn modelId="{296F90C1-0034-4161-A1FA-14E7FF2A132D}" type="presParOf" srcId="{265BB4B5-1623-4683-B4CA-36FD62A00632}" destId="{D9DB0CEC-DA9C-4D86-B899-C5E3E59772CC}" srcOrd="1" destOrd="0" presId="urn:microsoft.com/office/officeart/2005/8/layout/hList6"/>
    <dgm:cxn modelId="{9C98166C-2DFF-4244-A30F-9DAE6E75871C}" type="presParOf" srcId="{265BB4B5-1623-4683-B4CA-36FD62A00632}" destId="{9C666CEB-8EA2-4FAC-89A2-3F38C32F67AA}" srcOrd="2" destOrd="0" presId="urn:microsoft.com/office/officeart/2005/8/layout/hList6"/>
    <dgm:cxn modelId="{6D198F60-0428-4D49-844E-9CEC467D1715}" type="presParOf" srcId="{265BB4B5-1623-4683-B4CA-36FD62A00632}" destId="{BBA5F61C-90B8-4498-ABFF-10D1F67924C2}" srcOrd="3" destOrd="0" presId="urn:microsoft.com/office/officeart/2005/8/layout/hList6"/>
    <dgm:cxn modelId="{2540453B-C497-4BF7-9232-A4B8DD27C805}" type="presParOf" srcId="{265BB4B5-1623-4683-B4CA-36FD62A00632}" destId="{BB8A114F-D731-42BA-B2CC-28F45EEC1A4B}" srcOrd="4" destOrd="0" presId="urn:microsoft.com/office/officeart/2005/8/layout/hList6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8F995E2-DEC2-4BDC-BB4B-58A1CCF3C9F4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97764D4-D8DD-470F-9668-79555ADA5A86}">
      <dgm:prSet phldrT="[Text]"/>
      <dgm:spPr/>
      <dgm:t>
        <a:bodyPr/>
        <a:lstStyle/>
        <a:p>
          <a:r>
            <a:rPr lang="en-US" dirty="0" smtClean="0"/>
            <a:t>Scholarship for female students</a:t>
          </a:r>
          <a:endParaRPr lang="en-US" dirty="0"/>
        </a:p>
      </dgm:t>
    </dgm:pt>
    <dgm:pt modelId="{D5BDA156-55D0-4707-89C5-4847C126306C}" type="parTrans" cxnId="{B361BA30-66E6-4B77-AC92-8812F5F98867}">
      <dgm:prSet/>
      <dgm:spPr/>
      <dgm:t>
        <a:bodyPr/>
        <a:lstStyle/>
        <a:p>
          <a:endParaRPr lang="en-US"/>
        </a:p>
      </dgm:t>
    </dgm:pt>
    <dgm:pt modelId="{D2EBC037-6C52-4464-9C5D-44D1C179DA2E}" type="sibTrans" cxnId="{B361BA30-66E6-4B77-AC92-8812F5F98867}">
      <dgm:prSet/>
      <dgm:spPr/>
      <dgm:t>
        <a:bodyPr/>
        <a:lstStyle/>
        <a:p>
          <a:endParaRPr lang="en-US"/>
        </a:p>
      </dgm:t>
    </dgm:pt>
    <dgm:pt modelId="{126E0C2F-4674-4801-9FDE-EE789C796AB9}">
      <dgm:prSet phldrT="[Text]"/>
      <dgm:spPr/>
      <dgm:t>
        <a:bodyPr/>
        <a:lstStyle/>
        <a:p>
          <a:r>
            <a:rPr lang="en-US" dirty="0" smtClean="0"/>
            <a:t>Online learning programs, workshops, seminars</a:t>
          </a:r>
          <a:endParaRPr lang="en-US" dirty="0"/>
        </a:p>
      </dgm:t>
    </dgm:pt>
    <dgm:pt modelId="{E508CED4-C582-4282-8024-3A0AA99E5C4E}" type="parTrans" cxnId="{C7C637BC-21EA-42C6-A94E-8EF55DA8D97E}">
      <dgm:prSet/>
      <dgm:spPr/>
      <dgm:t>
        <a:bodyPr/>
        <a:lstStyle/>
        <a:p>
          <a:endParaRPr lang="en-US"/>
        </a:p>
      </dgm:t>
    </dgm:pt>
    <dgm:pt modelId="{685CE155-F675-4384-AD0B-FEFBAA47A575}" type="sibTrans" cxnId="{C7C637BC-21EA-42C6-A94E-8EF55DA8D97E}">
      <dgm:prSet/>
      <dgm:spPr/>
      <dgm:t>
        <a:bodyPr/>
        <a:lstStyle/>
        <a:p>
          <a:endParaRPr lang="en-US"/>
        </a:p>
      </dgm:t>
    </dgm:pt>
    <dgm:pt modelId="{F3B18679-2DD3-4533-8B23-4A8CDBB0106D}">
      <dgm:prSet/>
      <dgm:spPr/>
      <dgm:t>
        <a:bodyPr/>
        <a:lstStyle/>
        <a:p>
          <a:r>
            <a:rPr lang="en-US" dirty="0" smtClean="0"/>
            <a:t>Placement Cell</a:t>
          </a:r>
        </a:p>
      </dgm:t>
    </dgm:pt>
    <dgm:pt modelId="{9E4DF5CD-8E18-40A8-88CD-5068BCCBED99}" type="parTrans" cxnId="{3356A0DA-7137-42E3-8C5E-3E587E7F89AE}">
      <dgm:prSet/>
      <dgm:spPr/>
    </dgm:pt>
    <dgm:pt modelId="{F06721A2-02CD-4B5B-8D9E-2735552E79E9}" type="sibTrans" cxnId="{3356A0DA-7137-42E3-8C5E-3E587E7F89AE}">
      <dgm:prSet/>
      <dgm:spPr/>
    </dgm:pt>
    <dgm:pt modelId="{1148917A-B3DC-4EB8-9535-0F7832C9D942}">
      <dgm:prSet/>
      <dgm:spPr/>
      <dgm:t>
        <a:bodyPr/>
        <a:lstStyle/>
        <a:p>
          <a:r>
            <a:rPr lang="en-US" dirty="0" smtClean="0"/>
            <a:t>PRACC : Encourage students for civil services/Govt. Jobs/Higher studies </a:t>
          </a:r>
          <a:endParaRPr lang="en-US" dirty="0"/>
        </a:p>
      </dgm:t>
    </dgm:pt>
    <dgm:pt modelId="{66FAE056-A000-408B-BE4D-A1547D6AB4A8}" type="parTrans" cxnId="{9C0C26BC-94C0-4513-A780-1F218D5F8C9C}">
      <dgm:prSet/>
      <dgm:spPr/>
    </dgm:pt>
    <dgm:pt modelId="{A78B0555-2D87-4D8B-B7D2-0CE4EF5516B8}" type="sibTrans" cxnId="{9C0C26BC-94C0-4513-A780-1F218D5F8C9C}">
      <dgm:prSet/>
      <dgm:spPr/>
    </dgm:pt>
    <dgm:pt modelId="{E0360FB6-9E3C-4E6B-B03B-3032BBABB00C}">
      <dgm:prSet/>
      <dgm:spPr/>
      <dgm:t>
        <a:bodyPr/>
        <a:lstStyle/>
        <a:p>
          <a:r>
            <a:rPr lang="en-US" b="0" i="0" smtClean="0"/>
            <a:t>National Apprenticeship Promotion Scheme (NAPS)</a:t>
          </a:r>
          <a:endParaRPr lang="en-US"/>
        </a:p>
      </dgm:t>
    </dgm:pt>
    <dgm:pt modelId="{E3EFBBDB-4B4C-4EAF-BADE-C3AE096AF19B}" type="parTrans" cxnId="{B7810026-71AB-4FF4-B33C-015C9EACF9F3}">
      <dgm:prSet/>
      <dgm:spPr/>
      <dgm:t>
        <a:bodyPr/>
        <a:lstStyle/>
        <a:p>
          <a:endParaRPr lang="en-US"/>
        </a:p>
      </dgm:t>
    </dgm:pt>
    <dgm:pt modelId="{72DB0844-FDB3-42F6-8B17-88F26BAAF6FC}" type="sibTrans" cxnId="{B7810026-71AB-4FF4-B33C-015C9EACF9F3}">
      <dgm:prSet/>
      <dgm:spPr/>
      <dgm:t>
        <a:bodyPr/>
        <a:lstStyle/>
        <a:p>
          <a:endParaRPr lang="en-US"/>
        </a:p>
      </dgm:t>
    </dgm:pt>
    <dgm:pt modelId="{2BFE4924-AEED-46D4-840E-196AFA97FF08}" type="pres">
      <dgm:prSet presAssocID="{18F995E2-DEC2-4BDC-BB4B-58A1CCF3C9F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87F555-A06E-4FC2-9973-305B7F0A3263}" type="pres">
      <dgm:prSet presAssocID="{997764D4-D8DD-470F-9668-79555ADA5A86}" presName="parentLin" presStyleCnt="0"/>
      <dgm:spPr/>
    </dgm:pt>
    <dgm:pt modelId="{1346E9EA-AFFC-4CE9-9AC2-8B07A58BA839}" type="pres">
      <dgm:prSet presAssocID="{997764D4-D8DD-470F-9668-79555ADA5A86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D8C4BED3-A2B6-44C6-8B3E-9A2EA802E0B8}" type="pres">
      <dgm:prSet presAssocID="{997764D4-D8DD-470F-9668-79555ADA5A86}" presName="parentText" presStyleLbl="node1" presStyleIdx="0" presStyleCnt="5" custScaleY="1960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0889A-4532-4C97-90C4-D9DE21CBDE85}" type="pres">
      <dgm:prSet presAssocID="{997764D4-D8DD-470F-9668-79555ADA5A86}" presName="negativeSpace" presStyleCnt="0"/>
      <dgm:spPr/>
    </dgm:pt>
    <dgm:pt modelId="{BC65DECB-E8C3-4250-BEF4-FABB535A796A}" type="pres">
      <dgm:prSet presAssocID="{997764D4-D8DD-470F-9668-79555ADA5A86}" presName="childText" presStyleLbl="conFgAcc1" presStyleIdx="0" presStyleCnt="5">
        <dgm:presLayoutVars>
          <dgm:bulletEnabled val="1"/>
        </dgm:presLayoutVars>
      </dgm:prSet>
      <dgm:spPr/>
    </dgm:pt>
    <dgm:pt modelId="{FB9150A4-12E7-4C80-8A40-5A8BE60C3BAF}" type="pres">
      <dgm:prSet presAssocID="{D2EBC037-6C52-4464-9C5D-44D1C179DA2E}" presName="spaceBetweenRectangles" presStyleCnt="0"/>
      <dgm:spPr/>
    </dgm:pt>
    <dgm:pt modelId="{99A22D82-DC99-4D41-941E-7171960087AE}" type="pres">
      <dgm:prSet presAssocID="{126E0C2F-4674-4801-9FDE-EE789C796AB9}" presName="parentLin" presStyleCnt="0"/>
      <dgm:spPr/>
    </dgm:pt>
    <dgm:pt modelId="{2906D453-55AB-4D60-B5C8-A6AF74D1D163}" type="pres">
      <dgm:prSet presAssocID="{126E0C2F-4674-4801-9FDE-EE789C796AB9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DAF81DD0-5F15-42A8-B494-A10A23183174}" type="pres">
      <dgm:prSet presAssocID="{126E0C2F-4674-4801-9FDE-EE789C796AB9}" presName="parentText" presStyleLbl="node1" presStyleIdx="1" presStyleCnt="5" custScaleY="1696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A6E86-B620-46D0-B519-E2EC40CCC045}" type="pres">
      <dgm:prSet presAssocID="{126E0C2F-4674-4801-9FDE-EE789C796AB9}" presName="negativeSpace" presStyleCnt="0"/>
      <dgm:spPr/>
    </dgm:pt>
    <dgm:pt modelId="{C83B82E5-A12D-4B2E-BD83-359318B1F39E}" type="pres">
      <dgm:prSet presAssocID="{126E0C2F-4674-4801-9FDE-EE789C796AB9}" presName="childText" presStyleLbl="conFgAcc1" presStyleIdx="1" presStyleCnt="5">
        <dgm:presLayoutVars>
          <dgm:bulletEnabled val="1"/>
        </dgm:presLayoutVars>
      </dgm:prSet>
      <dgm:spPr/>
    </dgm:pt>
    <dgm:pt modelId="{DB36B8E9-41A6-4304-8C09-03FEE3610E41}" type="pres">
      <dgm:prSet presAssocID="{685CE155-F675-4384-AD0B-FEFBAA47A575}" presName="spaceBetweenRectangles" presStyleCnt="0"/>
      <dgm:spPr/>
    </dgm:pt>
    <dgm:pt modelId="{2A76DDDF-7909-4B04-87A9-BDA2A6850EC9}" type="pres">
      <dgm:prSet presAssocID="{E0360FB6-9E3C-4E6B-B03B-3032BBABB00C}" presName="parentLin" presStyleCnt="0"/>
      <dgm:spPr/>
    </dgm:pt>
    <dgm:pt modelId="{64AD3C20-6C8F-4575-99E3-985251716C24}" type="pres">
      <dgm:prSet presAssocID="{E0360FB6-9E3C-4E6B-B03B-3032BBABB00C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EC5E7534-8E0C-4E4A-AD85-28A0A279E818}" type="pres">
      <dgm:prSet presAssocID="{E0360FB6-9E3C-4E6B-B03B-3032BBABB00C}" presName="parentText" presStyleLbl="node1" presStyleIdx="2" presStyleCnt="5" custScaleY="2086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CD9CC-15BC-471E-9A50-A5FB3FF037F5}" type="pres">
      <dgm:prSet presAssocID="{E0360FB6-9E3C-4E6B-B03B-3032BBABB00C}" presName="negativeSpace" presStyleCnt="0"/>
      <dgm:spPr/>
    </dgm:pt>
    <dgm:pt modelId="{949D6F35-DF4B-4199-A0AF-33ACCCD76F43}" type="pres">
      <dgm:prSet presAssocID="{E0360FB6-9E3C-4E6B-B03B-3032BBABB00C}" presName="childText" presStyleLbl="conFgAcc1" presStyleIdx="2" presStyleCnt="5">
        <dgm:presLayoutVars>
          <dgm:bulletEnabled val="1"/>
        </dgm:presLayoutVars>
      </dgm:prSet>
      <dgm:spPr/>
    </dgm:pt>
    <dgm:pt modelId="{E43B114C-AC66-4AE6-AB24-43D0488B38FB}" type="pres">
      <dgm:prSet presAssocID="{72DB0844-FDB3-42F6-8B17-88F26BAAF6FC}" presName="spaceBetweenRectangles" presStyleCnt="0"/>
      <dgm:spPr/>
    </dgm:pt>
    <dgm:pt modelId="{4785C7DF-6668-4A35-BBDB-C626849BAB6F}" type="pres">
      <dgm:prSet presAssocID="{F3B18679-2DD3-4533-8B23-4A8CDBB0106D}" presName="parentLin" presStyleCnt="0"/>
      <dgm:spPr/>
    </dgm:pt>
    <dgm:pt modelId="{190706C8-7D56-41D5-ACD5-43FE8ED93763}" type="pres">
      <dgm:prSet presAssocID="{F3B18679-2DD3-4533-8B23-4A8CDBB0106D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C14D1C1D-E514-4111-AECE-0A315EAE746D}" type="pres">
      <dgm:prSet presAssocID="{F3B18679-2DD3-4533-8B23-4A8CDBB0106D}" presName="parentText" presStyleLbl="node1" presStyleIdx="3" presStyleCnt="5" custScaleY="1755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4BEFE-86BF-4D0E-A0FA-9AEA5DD96748}" type="pres">
      <dgm:prSet presAssocID="{F3B18679-2DD3-4533-8B23-4A8CDBB0106D}" presName="negativeSpace" presStyleCnt="0"/>
      <dgm:spPr/>
    </dgm:pt>
    <dgm:pt modelId="{CBE6A437-3ED6-46BC-A429-130FDE6891A5}" type="pres">
      <dgm:prSet presAssocID="{F3B18679-2DD3-4533-8B23-4A8CDBB0106D}" presName="childText" presStyleLbl="conFgAcc1" presStyleIdx="3" presStyleCnt="5">
        <dgm:presLayoutVars>
          <dgm:bulletEnabled val="1"/>
        </dgm:presLayoutVars>
      </dgm:prSet>
      <dgm:spPr/>
    </dgm:pt>
    <dgm:pt modelId="{72236887-ED65-40DC-B7BE-079B67BA389A}" type="pres">
      <dgm:prSet presAssocID="{F06721A2-02CD-4B5B-8D9E-2735552E79E9}" presName="spaceBetweenRectangles" presStyleCnt="0"/>
      <dgm:spPr/>
    </dgm:pt>
    <dgm:pt modelId="{EAADCF4C-39F0-409C-88C3-753CD73BA336}" type="pres">
      <dgm:prSet presAssocID="{1148917A-B3DC-4EB8-9535-0F7832C9D942}" presName="parentLin" presStyleCnt="0"/>
      <dgm:spPr/>
    </dgm:pt>
    <dgm:pt modelId="{B3E80536-2337-4B53-AA82-F7145604F385}" type="pres">
      <dgm:prSet presAssocID="{1148917A-B3DC-4EB8-9535-0F7832C9D942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A43327DE-0F63-458F-890E-8EDBF1770F56}" type="pres">
      <dgm:prSet presAssocID="{1148917A-B3DC-4EB8-9535-0F7832C9D942}" presName="parentText" presStyleLbl="node1" presStyleIdx="4" presStyleCnt="5" custScaleY="1769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8ECCB-74E2-402F-919A-090AEDE44C0D}" type="pres">
      <dgm:prSet presAssocID="{1148917A-B3DC-4EB8-9535-0F7832C9D942}" presName="negativeSpace" presStyleCnt="0"/>
      <dgm:spPr/>
    </dgm:pt>
    <dgm:pt modelId="{1F527DCD-AFB0-462B-9BBE-AE0246712228}" type="pres">
      <dgm:prSet presAssocID="{1148917A-B3DC-4EB8-9535-0F7832C9D94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356A0DA-7137-42E3-8C5E-3E587E7F89AE}" srcId="{18F995E2-DEC2-4BDC-BB4B-58A1CCF3C9F4}" destId="{F3B18679-2DD3-4533-8B23-4A8CDBB0106D}" srcOrd="3" destOrd="0" parTransId="{9E4DF5CD-8E18-40A8-88CD-5068BCCBED99}" sibTransId="{F06721A2-02CD-4B5B-8D9E-2735552E79E9}"/>
    <dgm:cxn modelId="{C7C637BC-21EA-42C6-A94E-8EF55DA8D97E}" srcId="{18F995E2-DEC2-4BDC-BB4B-58A1CCF3C9F4}" destId="{126E0C2F-4674-4801-9FDE-EE789C796AB9}" srcOrd="1" destOrd="0" parTransId="{E508CED4-C582-4282-8024-3A0AA99E5C4E}" sibTransId="{685CE155-F675-4384-AD0B-FEFBAA47A575}"/>
    <dgm:cxn modelId="{B6711CA0-4C6E-41C2-BCD3-71E85D52CE8B}" type="presOf" srcId="{126E0C2F-4674-4801-9FDE-EE789C796AB9}" destId="{DAF81DD0-5F15-42A8-B494-A10A23183174}" srcOrd="1" destOrd="0" presId="urn:microsoft.com/office/officeart/2005/8/layout/list1"/>
    <dgm:cxn modelId="{FC4DC02A-66F0-4E63-91D7-92E56A78977F}" type="presOf" srcId="{126E0C2F-4674-4801-9FDE-EE789C796AB9}" destId="{2906D453-55AB-4D60-B5C8-A6AF74D1D163}" srcOrd="0" destOrd="0" presId="urn:microsoft.com/office/officeart/2005/8/layout/list1"/>
    <dgm:cxn modelId="{982297CC-8D11-4077-AE62-867160AD5968}" type="presOf" srcId="{1148917A-B3DC-4EB8-9535-0F7832C9D942}" destId="{B3E80536-2337-4B53-AA82-F7145604F385}" srcOrd="0" destOrd="0" presId="urn:microsoft.com/office/officeart/2005/8/layout/list1"/>
    <dgm:cxn modelId="{EB6CD7A9-9FA6-46F7-8DF4-FCD2F7F495BF}" type="presOf" srcId="{18F995E2-DEC2-4BDC-BB4B-58A1CCF3C9F4}" destId="{2BFE4924-AEED-46D4-840E-196AFA97FF08}" srcOrd="0" destOrd="0" presId="urn:microsoft.com/office/officeart/2005/8/layout/list1"/>
    <dgm:cxn modelId="{B8F34941-5F76-43B7-844A-9556F8167176}" type="presOf" srcId="{1148917A-B3DC-4EB8-9535-0F7832C9D942}" destId="{A43327DE-0F63-458F-890E-8EDBF1770F56}" srcOrd="1" destOrd="0" presId="urn:microsoft.com/office/officeart/2005/8/layout/list1"/>
    <dgm:cxn modelId="{9D72B035-B626-4F90-AAAE-8889D820ACA8}" type="presOf" srcId="{F3B18679-2DD3-4533-8B23-4A8CDBB0106D}" destId="{190706C8-7D56-41D5-ACD5-43FE8ED93763}" srcOrd="0" destOrd="0" presId="urn:microsoft.com/office/officeart/2005/8/layout/list1"/>
    <dgm:cxn modelId="{FE11F9FB-655D-4C2A-A576-E4C160D9AD1A}" type="presOf" srcId="{E0360FB6-9E3C-4E6B-B03B-3032BBABB00C}" destId="{EC5E7534-8E0C-4E4A-AD85-28A0A279E818}" srcOrd="1" destOrd="0" presId="urn:microsoft.com/office/officeart/2005/8/layout/list1"/>
    <dgm:cxn modelId="{E3471ECD-6DF7-456D-87FE-E12F6C2447A1}" type="presOf" srcId="{E0360FB6-9E3C-4E6B-B03B-3032BBABB00C}" destId="{64AD3C20-6C8F-4575-99E3-985251716C24}" srcOrd="0" destOrd="0" presId="urn:microsoft.com/office/officeart/2005/8/layout/list1"/>
    <dgm:cxn modelId="{B361BA30-66E6-4B77-AC92-8812F5F98867}" srcId="{18F995E2-DEC2-4BDC-BB4B-58A1CCF3C9F4}" destId="{997764D4-D8DD-470F-9668-79555ADA5A86}" srcOrd="0" destOrd="0" parTransId="{D5BDA156-55D0-4707-89C5-4847C126306C}" sibTransId="{D2EBC037-6C52-4464-9C5D-44D1C179DA2E}"/>
    <dgm:cxn modelId="{C50D2843-1D54-4C08-91D4-414BC185D7AB}" type="presOf" srcId="{997764D4-D8DD-470F-9668-79555ADA5A86}" destId="{D8C4BED3-A2B6-44C6-8B3E-9A2EA802E0B8}" srcOrd="1" destOrd="0" presId="urn:microsoft.com/office/officeart/2005/8/layout/list1"/>
    <dgm:cxn modelId="{F27D49B1-ED4E-427B-BE33-483571E3648B}" type="presOf" srcId="{F3B18679-2DD3-4533-8B23-4A8CDBB0106D}" destId="{C14D1C1D-E514-4111-AECE-0A315EAE746D}" srcOrd="1" destOrd="0" presId="urn:microsoft.com/office/officeart/2005/8/layout/list1"/>
    <dgm:cxn modelId="{DD2D2EEC-0E71-44D1-92C4-B6F71575E269}" type="presOf" srcId="{997764D4-D8DD-470F-9668-79555ADA5A86}" destId="{1346E9EA-AFFC-4CE9-9AC2-8B07A58BA839}" srcOrd="0" destOrd="0" presId="urn:microsoft.com/office/officeart/2005/8/layout/list1"/>
    <dgm:cxn modelId="{B7810026-71AB-4FF4-B33C-015C9EACF9F3}" srcId="{18F995E2-DEC2-4BDC-BB4B-58A1CCF3C9F4}" destId="{E0360FB6-9E3C-4E6B-B03B-3032BBABB00C}" srcOrd="2" destOrd="0" parTransId="{E3EFBBDB-4B4C-4EAF-BADE-C3AE096AF19B}" sibTransId="{72DB0844-FDB3-42F6-8B17-88F26BAAF6FC}"/>
    <dgm:cxn modelId="{9C0C26BC-94C0-4513-A780-1F218D5F8C9C}" srcId="{18F995E2-DEC2-4BDC-BB4B-58A1CCF3C9F4}" destId="{1148917A-B3DC-4EB8-9535-0F7832C9D942}" srcOrd="4" destOrd="0" parTransId="{66FAE056-A000-408B-BE4D-A1547D6AB4A8}" sibTransId="{A78B0555-2D87-4D8B-B7D2-0CE4EF5516B8}"/>
    <dgm:cxn modelId="{BAC98AA3-3816-4F39-8AD7-77E97654141B}" type="presParOf" srcId="{2BFE4924-AEED-46D4-840E-196AFA97FF08}" destId="{F687F555-A06E-4FC2-9973-305B7F0A3263}" srcOrd="0" destOrd="0" presId="urn:microsoft.com/office/officeart/2005/8/layout/list1"/>
    <dgm:cxn modelId="{7F25D8CC-9777-46EA-81A8-4AF5B99B694B}" type="presParOf" srcId="{F687F555-A06E-4FC2-9973-305B7F0A3263}" destId="{1346E9EA-AFFC-4CE9-9AC2-8B07A58BA839}" srcOrd="0" destOrd="0" presId="urn:microsoft.com/office/officeart/2005/8/layout/list1"/>
    <dgm:cxn modelId="{F0C3974A-1AF1-458C-B8FE-027444A8E423}" type="presParOf" srcId="{F687F555-A06E-4FC2-9973-305B7F0A3263}" destId="{D8C4BED3-A2B6-44C6-8B3E-9A2EA802E0B8}" srcOrd="1" destOrd="0" presId="urn:microsoft.com/office/officeart/2005/8/layout/list1"/>
    <dgm:cxn modelId="{540E287B-B34C-4313-AC84-8A5E5E32A998}" type="presParOf" srcId="{2BFE4924-AEED-46D4-840E-196AFA97FF08}" destId="{9880889A-4532-4C97-90C4-D9DE21CBDE85}" srcOrd="1" destOrd="0" presId="urn:microsoft.com/office/officeart/2005/8/layout/list1"/>
    <dgm:cxn modelId="{14F50156-4E9A-48D0-A962-1D9148B74046}" type="presParOf" srcId="{2BFE4924-AEED-46D4-840E-196AFA97FF08}" destId="{BC65DECB-E8C3-4250-BEF4-FABB535A796A}" srcOrd="2" destOrd="0" presId="urn:microsoft.com/office/officeart/2005/8/layout/list1"/>
    <dgm:cxn modelId="{869CD2D7-CE48-4258-A992-D8619C80A47F}" type="presParOf" srcId="{2BFE4924-AEED-46D4-840E-196AFA97FF08}" destId="{FB9150A4-12E7-4C80-8A40-5A8BE60C3BAF}" srcOrd="3" destOrd="0" presId="urn:microsoft.com/office/officeart/2005/8/layout/list1"/>
    <dgm:cxn modelId="{AB1EE537-B9C0-4D00-A74B-D10C041503C7}" type="presParOf" srcId="{2BFE4924-AEED-46D4-840E-196AFA97FF08}" destId="{99A22D82-DC99-4D41-941E-7171960087AE}" srcOrd="4" destOrd="0" presId="urn:microsoft.com/office/officeart/2005/8/layout/list1"/>
    <dgm:cxn modelId="{00DA090B-0A69-49BE-B8D9-0526B85181E3}" type="presParOf" srcId="{99A22D82-DC99-4D41-941E-7171960087AE}" destId="{2906D453-55AB-4D60-B5C8-A6AF74D1D163}" srcOrd="0" destOrd="0" presId="urn:microsoft.com/office/officeart/2005/8/layout/list1"/>
    <dgm:cxn modelId="{136F13EB-C10B-42DD-B937-B916BC2314C7}" type="presParOf" srcId="{99A22D82-DC99-4D41-941E-7171960087AE}" destId="{DAF81DD0-5F15-42A8-B494-A10A23183174}" srcOrd="1" destOrd="0" presId="urn:microsoft.com/office/officeart/2005/8/layout/list1"/>
    <dgm:cxn modelId="{230BA606-8FDD-442A-8F7A-1F185E2CF1FF}" type="presParOf" srcId="{2BFE4924-AEED-46D4-840E-196AFA97FF08}" destId="{28FA6E86-B620-46D0-B519-E2EC40CCC045}" srcOrd="5" destOrd="0" presId="urn:microsoft.com/office/officeart/2005/8/layout/list1"/>
    <dgm:cxn modelId="{43978D8C-F847-4D3F-824D-A1157932CA13}" type="presParOf" srcId="{2BFE4924-AEED-46D4-840E-196AFA97FF08}" destId="{C83B82E5-A12D-4B2E-BD83-359318B1F39E}" srcOrd="6" destOrd="0" presId="urn:microsoft.com/office/officeart/2005/8/layout/list1"/>
    <dgm:cxn modelId="{6991525F-2FF6-4E82-AF52-F8AACF9B1CCB}" type="presParOf" srcId="{2BFE4924-AEED-46D4-840E-196AFA97FF08}" destId="{DB36B8E9-41A6-4304-8C09-03FEE3610E41}" srcOrd="7" destOrd="0" presId="urn:microsoft.com/office/officeart/2005/8/layout/list1"/>
    <dgm:cxn modelId="{9043AF19-0AC2-40E3-B77D-45066A52F80D}" type="presParOf" srcId="{2BFE4924-AEED-46D4-840E-196AFA97FF08}" destId="{2A76DDDF-7909-4B04-87A9-BDA2A6850EC9}" srcOrd="8" destOrd="0" presId="urn:microsoft.com/office/officeart/2005/8/layout/list1"/>
    <dgm:cxn modelId="{6037349E-2785-4274-A57B-5E2877C62767}" type="presParOf" srcId="{2A76DDDF-7909-4B04-87A9-BDA2A6850EC9}" destId="{64AD3C20-6C8F-4575-99E3-985251716C24}" srcOrd="0" destOrd="0" presId="urn:microsoft.com/office/officeart/2005/8/layout/list1"/>
    <dgm:cxn modelId="{1169C8E1-1B28-4E10-85F4-BE271455D372}" type="presParOf" srcId="{2A76DDDF-7909-4B04-87A9-BDA2A6850EC9}" destId="{EC5E7534-8E0C-4E4A-AD85-28A0A279E818}" srcOrd="1" destOrd="0" presId="urn:microsoft.com/office/officeart/2005/8/layout/list1"/>
    <dgm:cxn modelId="{CDC7D76D-A954-4C0E-B016-79E90D6DF900}" type="presParOf" srcId="{2BFE4924-AEED-46D4-840E-196AFA97FF08}" destId="{444CD9CC-15BC-471E-9A50-A5FB3FF037F5}" srcOrd="9" destOrd="0" presId="urn:microsoft.com/office/officeart/2005/8/layout/list1"/>
    <dgm:cxn modelId="{EB221924-4B8B-41B4-8D63-D03262AAB08D}" type="presParOf" srcId="{2BFE4924-AEED-46D4-840E-196AFA97FF08}" destId="{949D6F35-DF4B-4199-A0AF-33ACCCD76F43}" srcOrd="10" destOrd="0" presId="urn:microsoft.com/office/officeart/2005/8/layout/list1"/>
    <dgm:cxn modelId="{FA2614E2-5492-4DB1-981B-2C9D47DC7BF5}" type="presParOf" srcId="{2BFE4924-AEED-46D4-840E-196AFA97FF08}" destId="{E43B114C-AC66-4AE6-AB24-43D0488B38FB}" srcOrd="11" destOrd="0" presId="urn:microsoft.com/office/officeart/2005/8/layout/list1"/>
    <dgm:cxn modelId="{A32C610C-DE95-41F5-950D-1FE33CF7C194}" type="presParOf" srcId="{2BFE4924-AEED-46D4-840E-196AFA97FF08}" destId="{4785C7DF-6668-4A35-BBDB-C626849BAB6F}" srcOrd="12" destOrd="0" presId="urn:microsoft.com/office/officeart/2005/8/layout/list1"/>
    <dgm:cxn modelId="{5AA3FD5C-9309-485F-97F8-E0647022E462}" type="presParOf" srcId="{4785C7DF-6668-4A35-BBDB-C626849BAB6F}" destId="{190706C8-7D56-41D5-ACD5-43FE8ED93763}" srcOrd="0" destOrd="0" presId="urn:microsoft.com/office/officeart/2005/8/layout/list1"/>
    <dgm:cxn modelId="{F011D0A4-1A51-4C71-B82F-31842B6CF109}" type="presParOf" srcId="{4785C7DF-6668-4A35-BBDB-C626849BAB6F}" destId="{C14D1C1D-E514-4111-AECE-0A315EAE746D}" srcOrd="1" destOrd="0" presId="urn:microsoft.com/office/officeart/2005/8/layout/list1"/>
    <dgm:cxn modelId="{39981E40-F5CA-4348-A95A-A92E7FBFD413}" type="presParOf" srcId="{2BFE4924-AEED-46D4-840E-196AFA97FF08}" destId="{E4E4BEFE-86BF-4D0E-A0FA-9AEA5DD96748}" srcOrd="13" destOrd="0" presId="urn:microsoft.com/office/officeart/2005/8/layout/list1"/>
    <dgm:cxn modelId="{3804503F-FA58-4516-BAEA-225E1102141F}" type="presParOf" srcId="{2BFE4924-AEED-46D4-840E-196AFA97FF08}" destId="{CBE6A437-3ED6-46BC-A429-130FDE6891A5}" srcOrd="14" destOrd="0" presId="urn:microsoft.com/office/officeart/2005/8/layout/list1"/>
    <dgm:cxn modelId="{E3C38C17-BF55-4E32-B78E-B14E534D882D}" type="presParOf" srcId="{2BFE4924-AEED-46D4-840E-196AFA97FF08}" destId="{72236887-ED65-40DC-B7BE-079B67BA389A}" srcOrd="15" destOrd="0" presId="urn:microsoft.com/office/officeart/2005/8/layout/list1"/>
    <dgm:cxn modelId="{340E8942-1D93-4FE0-B4A3-0BF9B625DA5D}" type="presParOf" srcId="{2BFE4924-AEED-46D4-840E-196AFA97FF08}" destId="{EAADCF4C-39F0-409C-88C3-753CD73BA336}" srcOrd="16" destOrd="0" presId="urn:microsoft.com/office/officeart/2005/8/layout/list1"/>
    <dgm:cxn modelId="{E196E7BD-664F-463E-9675-2C4B6A792545}" type="presParOf" srcId="{EAADCF4C-39F0-409C-88C3-753CD73BA336}" destId="{B3E80536-2337-4B53-AA82-F7145604F385}" srcOrd="0" destOrd="0" presId="urn:microsoft.com/office/officeart/2005/8/layout/list1"/>
    <dgm:cxn modelId="{AC5048C6-5571-4363-BD9A-77EB215DDFFF}" type="presParOf" srcId="{EAADCF4C-39F0-409C-88C3-753CD73BA336}" destId="{A43327DE-0F63-458F-890E-8EDBF1770F56}" srcOrd="1" destOrd="0" presId="urn:microsoft.com/office/officeart/2005/8/layout/list1"/>
    <dgm:cxn modelId="{98616DEF-35BB-45AF-8450-579E1AB04544}" type="presParOf" srcId="{2BFE4924-AEED-46D4-840E-196AFA97FF08}" destId="{DE88ECCB-74E2-402F-919A-090AEDE44C0D}" srcOrd="17" destOrd="0" presId="urn:microsoft.com/office/officeart/2005/8/layout/list1"/>
    <dgm:cxn modelId="{815B984E-BF5E-4C19-8D30-2A0B5C55F91D}" type="presParOf" srcId="{2BFE4924-AEED-46D4-840E-196AFA97FF08}" destId="{1F527DCD-AFB0-462B-9BBE-AE0246712228}" srcOrd="18" destOrd="0" presId="urn:microsoft.com/office/officeart/2005/8/layout/list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3F21105-E696-440F-959A-4D2556DB99BE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BE322B-0452-4896-8380-E6A7AB8CDC9D}">
      <dgm:prSet phldrT="[Text]" custT="1"/>
      <dgm:spPr/>
      <dgm:t>
        <a:bodyPr/>
        <a:lstStyle/>
        <a:p>
          <a:r>
            <a:rPr lang="en-US" sz="2400" dirty="0" smtClean="0"/>
            <a:t>Mentor- Mentee system</a:t>
          </a:r>
          <a:endParaRPr lang="en-US" sz="2400" dirty="0"/>
        </a:p>
      </dgm:t>
    </dgm:pt>
    <dgm:pt modelId="{35A4D16E-DBF7-4E2F-A48D-0FC4978A0D60}" type="parTrans" cxnId="{0C0CDD59-2AEB-47E2-96EB-72DDDEDFD1CC}">
      <dgm:prSet/>
      <dgm:spPr/>
      <dgm:t>
        <a:bodyPr/>
        <a:lstStyle/>
        <a:p>
          <a:endParaRPr lang="en-US"/>
        </a:p>
      </dgm:t>
    </dgm:pt>
    <dgm:pt modelId="{ECF72237-B5D8-40CF-9662-9667EB53F97B}" type="sibTrans" cxnId="{0C0CDD59-2AEB-47E2-96EB-72DDDEDFD1CC}">
      <dgm:prSet/>
      <dgm:spPr/>
      <dgm:t>
        <a:bodyPr/>
        <a:lstStyle/>
        <a:p>
          <a:endParaRPr lang="en-US"/>
        </a:p>
      </dgm:t>
    </dgm:pt>
    <dgm:pt modelId="{ED7C824E-AD2A-4043-BDDD-2A5D05C0149B}">
      <dgm:prSet phldrT="[Text]"/>
      <dgm:spPr/>
      <dgm:t>
        <a:bodyPr/>
        <a:lstStyle/>
        <a:p>
          <a:r>
            <a:rPr lang="en-US" dirty="0" smtClean="0"/>
            <a:t>It promotes peer learning, identifies the student competencies and encourage participation in challenging programme</a:t>
          </a:r>
          <a:endParaRPr lang="en-US" dirty="0"/>
        </a:p>
      </dgm:t>
    </dgm:pt>
    <dgm:pt modelId="{F2AB583C-643C-4D9D-8B7F-9D04F3C50F7F}" type="parTrans" cxnId="{D15F6BB7-707A-418B-9D86-7721BED61F59}">
      <dgm:prSet/>
      <dgm:spPr/>
      <dgm:t>
        <a:bodyPr/>
        <a:lstStyle/>
        <a:p>
          <a:endParaRPr lang="en-US"/>
        </a:p>
      </dgm:t>
    </dgm:pt>
    <dgm:pt modelId="{841F5009-0E7D-4FBA-9A89-5841047416D5}" type="sibTrans" cxnId="{D15F6BB7-707A-418B-9D86-7721BED61F59}">
      <dgm:prSet/>
      <dgm:spPr/>
      <dgm:t>
        <a:bodyPr/>
        <a:lstStyle/>
        <a:p>
          <a:endParaRPr lang="en-US"/>
        </a:p>
      </dgm:t>
    </dgm:pt>
    <dgm:pt modelId="{3A82DC2A-21BB-42CA-9814-234B9538D04A}">
      <dgm:prSet phldrT="[Text]"/>
      <dgm:spPr/>
      <dgm:t>
        <a:bodyPr/>
        <a:lstStyle/>
        <a:p>
          <a:r>
            <a:rPr lang="en-US" dirty="0" smtClean="0"/>
            <a:t>Also provide individual attention</a:t>
          </a:r>
          <a:endParaRPr lang="en-US" dirty="0"/>
        </a:p>
      </dgm:t>
    </dgm:pt>
    <dgm:pt modelId="{137633F0-41AD-42FB-84EE-2D7E9ACB026E}" type="parTrans" cxnId="{820476D5-313F-4525-B218-F3C6AEA2626B}">
      <dgm:prSet/>
      <dgm:spPr/>
      <dgm:t>
        <a:bodyPr/>
        <a:lstStyle/>
        <a:p>
          <a:endParaRPr lang="en-US"/>
        </a:p>
      </dgm:t>
    </dgm:pt>
    <dgm:pt modelId="{BDC410ED-B655-4AD7-B3AD-40D6A2E62D0B}" type="sibTrans" cxnId="{820476D5-313F-4525-B218-F3C6AEA2626B}">
      <dgm:prSet/>
      <dgm:spPr/>
      <dgm:t>
        <a:bodyPr/>
        <a:lstStyle/>
        <a:p>
          <a:endParaRPr lang="en-US"/>
        </a:p>
      </dgm:t>
    </dgm:pt>
    <dgm:pt modelId="{90FE89C3-584C-42E0-BF1A-02894B2BB380}">
      <dgm:prSet phldrT="[Text]"/>
      <dgm:spPr/>
      <dgm:t>
        <a:bodyPr/>
        <a:lstStyle/>
        <a:p>
          <a:r>
            <a:rPr lang="en-US" dirty="0" smtClean="0"/>
            <a:t>Mentor/Mentee Ratio</a:t>
          </a:r>
          <a:endParaRPr lang="en-US" dirty="0"/>
        </a:p>
      </dgm:t>
    </dgm:pt>
    <dgm:pt modelId="{E756F828-F861-4CCC-A88C-873BEC3CDF16}" type="parTrans" cxnId="{3FE1481D-DE06-4372-A1A6-0DBABDF225B5}">
      <dgm:prSet/>
      <dgm:spPr/>
      <dgm:t>
        <a:bodyPr/>
        <a:lstStyle/>
        <a:p>
          <a:endParaRPr lang="en-US"/>
        </a:p>
      </dgm:t>
    </dgm:pt>
    <dgm:pt modelId="{95B945E0-F9BA-4AAC-A612-832E3DB253DD}" type="sibTrans" cxnId="{3FE1481D-DE06-4372-A1A6-0DBABDF225B5}">
      <dgm:prSet/>
      <dgm:spPr/>
      <dgm:t>
        <a:bodyPr/>
        <a:lstStyle/>
        <a:p>
          <a:endParaRPr lang="en-US"/>
        </a:p>
      </dgm:t>
    </dgm:pt>
    <dgm:pt modelId="{1747B799-CAF1-4081-913A-3631E0BFA3AD}">
      <dgm:prSet phldrT="[Text]"/>
      <dgm:spPr/>
      <dgm:t>
        <a:bodyPr/>
        <a:lstStyle/>
        <a:p>
          <a:r>
            <a:rPr lang="en-US" dirty="0" smtClean="0"/>
            <a:t>Biotechnology: 16:1(1mentor for every 16 students)</a:t>
          </a:r>
          <a:endParaRPr lang="en-US" dirty="0"/>
        </a:p>
      </dgm:t>
    </dgm:pt>
    <dgm:pt modelId="{5C6F57B9-A7A6-4497-AA02-F0DAD22EC371}" type="parTrans" cxnId="{77CC46EE-1B60-454F-8268-78384D6BE7DC}">
      <dgm:prSet/>
      <dgm:spPr/>
      <dgm:t>
        <a:bodyPr/>
        <a:lstStyle/>
        <a:p>
          <a:endParaRPr lang="en-US"/>
        </a:p>
      </dgm:t>
    </dgm:pt>
    <dgm:pt modelId="{CD31EC6A-7150-4E71-A91C-F39457F93053}" type="sibTrans" cxnId="{77CC46EE-1B60-454F-8268-78384D6BE7DC}">
      <dgm:prSet/>
      <dgm:spPr/>
      <dgm:t>
        <a:bodyPr/>
        <a:lstStyle/>
        <a:p>
          <a:endParaRPr lang="en-US"/>
        </a:p>
      </dgm:t>
    </dgm:pt>
    <dgm:pt modelId="{4381EE59-F227-47D0-BF79-060A87848AF1}" type="pres">
      <dgm:prSet presAssocID="{13F21105-E696-440F-959A-4D2556DB99B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6B52BBE-ED46-40B6-9B00-4B7E87F97ACB}" type="pres">
      <dgm:prSet presAssocID="{7ABE322B-0452-4896-8380-E6A7AB8CDC9D}" presName="linNode" presStyleCnt="0"/>
      <dgm:spPr/>
      <dgm:t>
        <a:bodyPr/>
        <a:lstStyle/>
        <a:p>
          <a:endParaRPr lang="en-US"/>
        </a:p>
      </dgm:t>
    </dgm:pt>
    <dgm:pt modelId="{067AD791-8EF9-4D9F-B39D-EE488C44CE24}" type="pres">
      <dgm:prSet presAssocID="{7ABE322B-0452-4896-8380-E6A7AB8CDC9D}" presName="parentShp" presStyleLbl="node1" presStyleIdx="0" presStyleCnt="2" custLinFactNeighborY="-3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01300-530D-4C81-98DF-238489771DD2}" type="pres">
      <dgm:prSet presAssocID="{7ABE322B-0452-4896-8380-E6A7AB8CDC9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F1BD7E-696E-4181-B855-1DE95A6C2F0A}" type="pres">
      <dgm:prSet presAssocID="{ECF72237-B5D8-40CF-9662-9667EB53F97B}" presName="spacing" presStyleCnt="0"/>
      <dgm:spPr/>
      <dgm:t>
        <a:bodyPr/>
        <a:lstStyle/>
        <a:p>
          <a:endParaRPr lang="en-US"/>
        </a:p>
      </dgm:t>
    </dgm:pt>
    <dgm:pt modelId="{3A476973-D4AA-47F1-A772-0257D5E9D947}" type="pres">
      <dgm:prSet presAssocID="{90FE89C3-584C-42E0-BF1A-02894B2BB380}" presName="linNode" presStyleCnt="0"/>
      <dgm:spPr/>
      <dgm:t>
        <a:bodyPr/>
        <a:lstStyle/>
        <a:p>
          <a:endParaRPr lang="en-US"/>
        </a:p>
      </dgm:t>
    </dgm:pt>
    <dgm:pt modelId="{30B56A70-B5B2-4B87-9478-8BC9E3F0DB2A}" type="pres">
      <dgm:prSet presAssocID="{90FE89C3-584C-42E0-BF1A-02894B2BB38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366B3-71B4-42DF-BB69-D7E771FA29E5}" type="pres">
      <dgm:prSet presAssocID="{90FE89C3-584C-42E0-BF1A-02894B2BB38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CC46EE-1B60-454F-8268-78384D6BE7DC}" srcId="{90FE89C3-584C-42E0-BF1A-02894B2BB380}" destId="{1747B799-CAF1-4081-913A-3631E0BFA3AD}" srcOrd="0" destOrd="0" parTransId="{5C6F57B9-A7A6-4497-AA02-F0DAD22EC371}" sibTransId="{CD31EC6A-7150-4E71-A91C-F39457F93053}"/>
    <dgm:cxn modelId="{B6A71581-72E4-46CB-8A7F-ACB08831DCC0}" type="presOf" srcId="{7ABE322B-0452-4896-8380-E6A7AB8CDC9D}" destId="{067AD791-8EF9-4D9F-B39D-EE488C44CE24}" srcOrd="0" destOrd="0" presId="urn:microsoft.com/office/officeart/2005/8/layout/vList6"/>
    <dgm:cxn modelId="{D15F6BB7-707A-418B-9D86-7721BED61F59}" srcId="{7ABE322B-0452-4896-8380-E6A7AB8CDC9D}" destId="{ED7C824E-AD2A-4043-BDDD-2A5D05C0149B}" srcOrd="0" destOrd="0" parTransId="{F2AB583C-643C-4D9D-8B7F-9D04F3C50F7F}" sibTransId="{841F5009-0E7D-4FBA-9A89-5841047416D5}"/>
    <dgm:cxn modelId="{0C0CDD59-2AEB-47E2-96EB-72DDDEDFD1CC}" srcId="{13F21105-E696-440F-959A-4D2556DB99BE}" destId="{7ABE322B-0452-4896-8380-E6A7AB8CDC9D}" srcOrd="0" destOrd="0" parTransId="{35A4D16E-DBF7-4E2F-A48D-0FC4978A0D60}" sibTransId="{ECF72237-B5D8-40CF-9662-9667EB53F97B}"/>
    <dgm:cxn modelId="{AC48CE54-2421-4B5B-A304-6E2ED513847B}" type="presOf" srcId="{3A82DC2A-21BB-42CA-9814-234B9538D04A}" destId="{5F101300-530D-4C81-98DF-238489771DD2}" srcOrd="0" destOrd="1" presId="urn:microsoft.com/office/officeart/2005/8/layout/vList6"/>
    <dgm:cxn modelId="{3FE1481D-DE06-4372-A1A6-0DBABDF225B5}" srcId="{13F21105-E696-440F-959A-4D2556DB99BE}" destId="{90FE89C3-584C-42E0-BF1A-02894B2BB380}" srcOrd="1" destOrd="0" parTransId="{E756F828-F861-4CCC-A88C-873BEC3CDF16}" sibTransId="{95B945E0-F9BA-4AAC-A612-832E3DB253DD}"/>
    <dgm:cxn modelId="{2CCC025B-776A-4ECE-BE82-2CAB20217740}" type="presOf" srcId="{13F21105-E696-440F-959A-4D2556DB99BE}" destId="{4381EE59-F227-47D0-BF79-060A87848AF1}" srcOrd="0" destOrd="0" presId="urn:microsoft.com/office/officeart/2005/8/layout/vList6"/>
    <dgm:cxn modelId="{820476D5-313F-4525-B218-F3C6AEA2626B}" srcId="{7ABE322B-0452-4896-8380-E6A7AB8CDC9D}" destId="{3A82DC2A-21BB-42CA-9814-234B9538D04A}" srcOrd="1" destOrd="0" parTransId="{137633F0-41AD-42FB-84EE-2D7E9ACB026E}" sibTransId="{BDC410ED-B655-4AD7-B3AD-40D6A2E62D0B}"/>
    <dgm:cxn modelId="{3DC53BC3-AA26-4D9E-80AC-374545146C8B}" type="presOf" srcId="{90FE89C3-584C-42E0-BF1A-02894B2BB380}" destId="{30B56A70-B5B2-4B87-9478-8BC9E3F0DB2A}" srcOrd="0" destOrd="0" presId="urn:microsoft.com/office/officeart/2005/8/layout/vList6"/>
    <dgm:cxn modelId="{67BD1C94-ACB2-4209-A86C-7F7F566D5B5F}" type="presOf" srcId="{1747B799-CAF1-4081-913A-3631E0BFA3AD}" destId="{6A7366B3-71B4-42DF-BB69-D7E771FA29E5}" srcOrd="0" destOrd="0" presId="urn:microsoft.com/office/officeart/2005/8/layout/vList6"/>
    <dgm:cxn modelId="{C4F6E32E-00A8-4B38-83A2-3D00F3CD137A}" type="presOf" srcId="{ED7C824E-AD2A-4043-BDDD-2A5D05C0149B}" destId="{5F101300-530D-4C81-98DF-238489771DD2}" srcOrd="0" destOrd="0" presId="urn:microsoft.com/office/officeart/2005/8/layout/vList6"/>
    <dgm:cxn modelId="{69075FE6-E8FE-412E-A304-A591D38360F2}" type="presParOf" srcId="{4381EE59-F227-47D0-BF79-060A87848AF1}" destId="{B6B52BBE-ED46-40B6-9B00-4B7E87F97ACB}" srcOrd="0" destOrd="0" presId="urn:microsoft.com/office/officeart/2005/8/layout/vList6"/>
    <dgm:cxn modelId="{4341D8ED-1E09-4B8B-82C5-4341D22764E9}" type="presParOf" srcId="{B6B52BBE-ED46-40B6-9B00-4B7E87F97ACB}" destId="{067AD791-8EF9-4D9F-B39D-EE488C44CE24}" srcOrd="0" destOrd="0" presId="urn:microsoft.com/office/officeart/2005/8/layout/vList6"/>
    <dgm:cxn modelId="{3DA12959-D1FE-47A9-88BE-68DF9A3FA8A3}" type="presParOf" srcId="{B6B52BBE-ED46-40B6-9B00-4B7E87F97ACB}" destId="{5F101300-530D-4C81-98DF-238489771DD2}" srcOrd="1" destOrd="0" presId="urn:microsoft.com/office/officeart/2005/8/layout/vList6"/>
    <dgm:cxn modelId="{441154E2-B534-47FD-8EFB-06F54913894D}" type="presParOf" srcId="{4381EE59-F227-47D0-BF79-060A87848AF1}" destId="{A6F1BD7E-696E-4181-B855-1DE95A6C2F0A}" srcOrd="1" destOrd="0" presId="urn:microsoft.com/office/officeart/2005/8/layout/vList6"/>
    <dgm:cxn modelId="{8311F117-C93D-475C-8777-5C42C46D8C5F}" type="presParOf" srcId="{4381EE59-F227-47D0-BF79-060A87848AF1}" destId="{3A476973-D4AA-47F1-A772-0257D5E9D947}" srcOrd="2" destOrd="0" presId="urn:microsoft.com/office/officeart/2005/8/layout/vList6"/>
    <dgm:cxn modelId="{B84A22AF-D99F-49B3-AC70-591F4659B331}" type="presParOf" srcId="{3A476973-D4AA-47F1-A772-0257D5E9D947}" destId="{30B56A70-B5B2-4B87-9478-8BC9E3F0DB2A}" srcOrd="0" destOrd="0" presId="urn:microsoft.com/office/officeart/2005/8/layout/vList6"/>
    <dgm:cxn modelId="{2EB17F88-2895-4AC7-B6E6-F81E9C89D723}" type="presParOf" srcId="{3A476973-D4AA-47F1-A772-0257D5E9D947}" destId="{6A7366B3-71B4-42DF-BB69-D7E771FA29E5}" srcOrd="1" destOrd="0" presId="urn:microsoft.com/office/officeart/2005/8/layout/vList6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0B8BA9A-9248-4F2C-A274-120CCD9E082A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0B52FC-21C7-480D-93B1-825D7C8D7369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600" dirty="0" smtClean="0"/>
            <a:t>STRENGTH</a:t>
          </a:r>
          <a:endParaRPr lang="en-US" sz="1600" dirty="0"/>
        </a:p>
      </dgm:t>
    </dgm:pt>
    <dgm:pt modelId="{44C1A712-310B-41EC-8B1A-A41328EF9C42}" type="parTrans" cxnId="{33D75812-18DB-419B-9D75-4D5414A8BEEE}">
      <dgm:prSet/>
      <dgm:spPr/>
      <dgm:t>
        <a:bodyPr/>
        <a:lstStyle/>
        <a:p>
          <a:endParaRPr lang="en-US"/>
        </a:p>
      </dgm:t>
    </dgm:pt>
    <dgm:pt modelId="{8054CB2B-D40E-4914-9A9B-D9F2F4DCB3A9}" type="sibTrans" cxnId="{33D75812-18DB-419B-9D75-4D5414A8BEEE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en-US"/>
        </a:p>
      </dgm:t>
    </dgm:pt>
    <dgm:pt modelId="{95B48DAD-BCAA-4A37-861B-4CE1D44FCEF4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200" b="1" dirty="0" smtClean="0"/>
            <a:t>Well-Qualified Faculty</a:t>
          </a:r>
          <a:endParaRPr lang="en-US" sz="1200" dirty="0"/>
        </a:p>
      </dgm:t>
    </dgm:pt>
    <dgm:pt modelId="{A5D5604F-3677-4629-8B37-52FD162B134F}" type="parTrans" cxnId="{EE54D7FA-7522-4791-BC31-EEC12ACB76CC}">
      <dgm:prSet/>
      <dgm:spPr/>
      <dgm:t>
        <a:bodyPr/>
        <a:lstStyle/>
        <a:p>
          <a:endParaRPr lang="en-US"/>
        </a:p>
      </dgm:t>
    </dgm:pt>
    <dgm:pt modelId="{351218EF-F516-4804-AD01-6083EE68302C}" type="sibTrans" cxnId="{EE54D7FA-7522-4791-BC31-EEC12ACB76CC}">
      <dgm:prSet/>
      <dgm:spPr/>
      <dgm:t>
        <a:bodyPr/>
        <a:lstStyle/>
        <a:p>
          <a:endParaRPr lang="en-US"/>
        </a:p>
      </dgm:t>
    </dgm:pt>
    <dgm:pt modelId="{066F44F6-E942-4771-A321-626354A335FD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600" dirty="0" smtClean="0"/>
            <a:t>WEAKNESS</a:t>
          </a:r>
          <a:endParaRPr lang="en-US" sz="1600" dirty="0"/>
        </a:p>
      </dgm:t>
    </dgm:pt>
    <dgm:pt modelId="{66BD0F6F-5830-4BAD-A620-808CA2F68869}" type="parTrans" cxnId="{5A23A702-948E-48E0-8092-C5061510401D}">
      <dgm:prSet/>
      <dgm:spPr/>
      <dgm:t>
        <a:bodyPr/>
        <a:lstStyle/>
        <a:p>
          <a:endParaRPr lang="en-US"/>
        </a:p>
      </dgm:t>
    </dgm:pt>
    <dgm:pt modelId="{17DC6995-63EB-46D8-B7BF-6D0475A4C0B1}" type="sibTrans" cxnId="{5A23A702-948E-48E0-8092-C5061510401D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7BEE7213-F496-4DFD-B7EE-4EF15ACD331B}">
      <dgm:prSet phldrT="[Text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sz="1200" b="1" dirty="0" smtClean="0"/>
            <a:t>Limited Funding Support (Self-Financed Nature)</a:t>
          </a:r>
          <a:endParaRPr lang="en-US" sz="1200" dirty="0"/>
        </a:p>
      </dgm:t>
    </dgm:pt>
    <dgm:pt modelId="{408C1176-0DD8-462B-A049-0B782B76299C}" type="parTrans" cxnId="{989C4F4A-4490-4088-8006-7F855AD9DB09}">
      <dgm:prSet/>
      <dgm:spPr/>
      <dgm:t>
        <a:bodyPr/>
        <a:lstStyle/>
        <a:p>
          <a:endParaRPr lang="en-US"/>
        </a:p>
      </dgm:t>
    </dgm:pt>
    <dgm:pt modelId="{11566EEB-9390-4F39-A383-2D17DFE5B2A7}" type="sibTrans" cxnId="{989C4F4A-4490-4088-8006-7F855AD9DB09}">
      <dgm:prSet/>
      <dgm:spPr/>
      <dgm:t>
        <a:bodyPr/>
        <a:lstStyle/>
        <a:p>
          <a:endParaRPr lang="en-US"/>
        </a:p>
      </dgm:t>
    </dgm:pt>
    <dgm:pt modelId="{5F6D6FB6-B222-4EDD-AB66-544218722437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 dirty="0" smtClean="0"/>
            <a:t>OPPORTUINITY</a:t>
          </a:r>
          <a:endParaRPr lang="en-US" sz="1600" dirty="0"/>
        </a:p>
      </dgm:t>
    </dgm:pt>
    <dgm:pt modelId="{6F6C317C-050D-4166-8FE0-07A7EFF38BFB}" type="parTrans" cxnId="{D62C7DAF-4541-4542-8BA8-6C926545D83E}">
      <dgm:prSet/>
      <dgm:spPr/>
      <dgm:t>
        <a:bodyPr/>
        <a:lstStyle/>
        <a:p>
          <a:endParaRPr lang="en-US"/>
        </a:p>
      </dgm:t>
    </dgm:pt>
    <dgm:pt modelId="{C850FCD2-FC5D-434E-81CD-064E9321E636}" type="sibTrans" cxnId="{D62C7DAF-4541-4542-8BA8-6C926545D83E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9849296A-C2A1-4C68-83F6-C0791442AC0E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200" b="1" dirty="0" smtClean="0"/>
            <a:t>Scope for Interdisciplinary Collaboration</a:t>
          </a:r>
          <a:endParaRPr lang="en-US" sz="1200" dirty="0"/>
        </a:p>
      </dgm:t>
    </dgm:pt>
    <dgm:pt modelId="{F88D3838-9E73-46AD-B4E2-B6AB4DB16B89}" type="parTrans" cxnId="{333BD604-D108-4713-AA75-6C10E2E88EDE}">
      <dgm:prSet/>
      <dgm:spPr/>
      <dgm:t>
        <a:bodyPr/>
        <a:lstStyle/>
        <a:p>
          <a:endParaRPr lang="en-US"/>
        </a:p>
      </dgm:t>
    </dgm:pt>
    <dgm:pt modelId="{D0F44218-C0A0-4820-9B47-1B7D9C9869F3}" type="sibTrans" cxnId="{333BD604-D108-4713-AA75-6C10E2E88EDE}">
      <dgm:prSet/>
      <dgm:spPr/>
      <dgm:t>
        <a:bodyPr/>
        <a:lstStyle/>
        <a:p>
          <a:endParaRPr lang="en-US"/>
        </a:p>
      </dgm:t>
    </dgm:pt>
    <dgm:pt modelId="{4E8267AD-A7AF-4536-A36D-5EEC80CDC8E7}">
      <dgm:prSet custT="1"/>
      <dgm:spPr>
        <a:solidFill>
          <a:srgbClr val="C00000"/>
        </a:solidFill>
      </dgm:spPr>
      <dgm:t>
        <a:bodyPr/>
        <a:lstStyle/>
        <a:p>
          <a:r>
            <a:rPr lang="en-US" sz="1600" dirty="0" smtClean="0"/>
            <a:t>CHALLANGES</a:t>
          </a:r>
          <a:endParaRPr lang="en-US" sz="1600" dirty="0"/>
        </a:p>
      </dgm:t>
    </dgm:pt>
    <dgm:pt modelId="{A2D8D515-DD50-4AC8-ACF5-30049FB1F181}" type="parTrans" cxnId="{B1493EC1-56ED-4B46-AEBA-207C16797F53}">
      <dgm:prSet/>
      <dgm:spPr/>
      <dgm:t>
        <a:bodyPr/>
        <a:lstStyle/>
        <a:p>
          <a:endParaRPr lang="en-US"/>
        </a:p>
      </dgm:t>
    </dgm:pt>
    <dgm:pt modelId="{F3F689B0-5F07-4C46-B6A2-0F0FFE771194}" type="sibTrans" cxnId="{B1493EC1-56ED-4B46-AEBA-207C16797F53}">
      <dgm:prSet/>
      <dgm:spPr/>
      <dgm:t>
        <a:bodyPr/>
        <a:lstStyle/>
        <a:p>
          <a:endParaRPr lang="en-US"/>
        </a:p>
      </dgm:t>
    </dgm:pt>
    <dgm:pt modelId="{DED03333-DB38-40F6-9763-886797B51A93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200" b="1" dirty="0" smtClean="0"/>
            <a:t>Recognition as a STAR College under DBT</a:t>
          </a:r>
          <a:endParaRPr lang="en-US" sz="1200" dirty="0"/>
        </a:p>
      </dgm:t>
    </dgm:pt>
    <dgm:pt modelId="{734C7476-25D0-4AA0-B2AC-CFAEEAC0216B}" type="parTrans" cxnId="{66136BC1-AB6B-4933-89AB-C5C4978BC53C}">
      <dgm:prSet/>
      <dgm:spPr/>
      <dgm:t>
        <a:bodyPr/>
        <a:lstStyle/>
        <a:p>
          <a:endParaRPr lang="en-US"/>
        </a:p>
      </dgm:t>
    </dgm:pt>
    <dgm:pt modelId="{1BB610EA-9098-4313-AB71-37DF84474F1D}" type="sibTrans" cxnId="{66136BC1-AB6B-4933-89AB-C5C4978BC53C}">
      <dgm:prSet/>
      <dgm:spPr/>
      <dgm:t>
        <a:bodyPr/>
        <a:lstStyle/>
        <a:p>
          <a:endParaRPr lang="en-US"/>
        </a:p>
      </dgm:t>
    </dgm:pt>
    <dgm:pt modelId="{CA296527-DF2E-493E-B269-BF57AF53CE2C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200" b="1" dirty="0" smtClean="0"/>
            <a:t>Student-Centric Approach</a:t>
          </a:r>
          <a:endParaRPr lang="en-US" sz="1200" dirty="0"/>
        </a:p>
      </dgm:t>
    </dgm:pt>
    <dgm:pt modelId="{EF9106BD-6014-417F-A899-F54DB5E26A11}" type="parTrans" cxnId="{08AA51A0-A1C4-4262-99A2-EA1B9695DB14}">
      <dgm:prSet/>
      <dgm:spPr/>
      <dgm:t>
        <a:bodyPr/>
        <a:lstStyle/>
        <a:p>
          <a:endParaRPr lang="en-US"/>
        </a:p>
      </dgm:t>
    </dgm:pt>
    <dgm:pt modelId="{F490E30B-D2B0-4438-81D4-510C5DADE7B6}" type="sibTrans" cxnId="{08AA51A0-A1C4-4262-99A2-EA1B9695DB14}">
      <dgm:prSet/>
      <dgm:spPr/>
      <dgm:t>
        <a:bodyPr/>
        <a:lstStyle/>
        <a:p>
          <a:endParaRPr lang="en-US"/>
        </a:p>
      </dgm:t>
    </dgm:pt>
    <dgm:pt modelId="{3C17673F-C7E8-4B35-B4A9-886F398CA82A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200" b="1" dirty="0" smtClean="0"/>
            <a:t>State-of-the-Art Laboratories</a:t>
          </a:r>
          <a:endParaRPr lang="en-US" sz="1200" dirty="0"/>
        </a:p>
      </dgm:t>
    </dgm:pt>
    <dgm:pt modelId="{E0EF881E-DAA4-4585-A04F-A249618AF6CB}" type="parTrans" cxnId="{B52F158A-99A9-4E08-AC6F-01F4178F56F9}">
      <dgm:prSet/>
      <dgm:spPr/>
      <dgm:t>
        <a:bodyPr/>
        <a:lstStyle/>
        <a:p>
          <a:endParaRPr lang="en-US"/>
        </a:p>
      </dgm:t>
    </dgm:pt>
    <dgm:pt modelId="{93318D5A-7EC6-4CE6-83D4-B3C5BCE35AA0}" type="sibTrans" cxnId="{B52F158A-99A9-4E08-AC6F-01F4178F56F9}">
      <dgm:prSet/>
      <dgm:spPr/>
      <dgm:t>
        <a:bodyPr/>
        <a:lstStyle/>
        <a:p>
          <a:endParaRPr lang="en-US"/>
        </a:p>
      </dgm:t>
    </dgm:pt>
    <dgm:pt modelId="{14488215-FE8F-4C0D-AB5E-0DEC2F7FDB69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200" b="1" dirty="0" smtClean="0"/>
            <a:t>Extra-Curricular Engagement</a:t>
          </a:r>
          <a:endParaRPr lang="en-US" sz="1200" dirty="0"/>
        </a:p>
      </dgm:t>
    </dgm:pt>
    <dgm:pt modelId="{0A297E40-61E7-4189-A4C2-CF08E56A359A}" type="parTrans" cxnId="{5A9F0190-DA91-43FE-8D20-CA3D3AB1667A}">
      <dgm:prSet/>
      <dgm:spPr/>
      <dgm:t>
        <a:bodyPr/>
        <a:lstStyle/>
        <a:p>
          <a:endParaRPr lang="en-US"/>
        </a:p>
      </dgm:t>
    </dgm:pt>
    <dgm:pt modelId="{08E2F059-136D-4D67-AFE6-1C53FCFB5FBF}" type="sibTrans" cxnId="{5A9F0190-DA91-43FE-8D20-CA3D3AB1667A}">
      <dgm:prSet/>
      <dgm:spPr/>
      <dgm:t>
        <a:bodyPr/>
        <a:lstStyle/>
        <a:p>
          <a:endParaRPr lang="en-US"/>
        </a:p>
      </dgm:t>
    </dgm:pt>
    <dgm:pt modelId="{EEA774DB-8DEB-42A6-8F2A-7B1BABB470E1}">
      <dgm:prSet phldrT="[Text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sz="1200" b="1" dirty="0" smtClean="0"/>
            <a:t>Lack of PG and Research Programs</a:t>
          </a:r>
          <a:endParaRPr lang="en-US" sz="1200" dirty="0"/>
        </a:p>
      </dgm:t>
    </dgm:pt>
    <dgm:pt modelId="{904B303D-EAB3-4B90-A668-358B7CB354A1}" type="parTrans" cxnId="{4B90FBDA-DD92-46BC-A25F-7BD0DF461742}">
      <dgm:prSet/>
      <dgm:spPr/>
      <dgm:t>
        <a:bodyPr/>
        <a:lstStyle/>
        <a:p>
          <a:endParaRPr lang="en-US"/>
        </a:p>
      </dgm:t>
    </dgm:pt>
    <dgm:pt modelId="{58850FAC-77FF-4D64-BADF-E00A998BB560}" type="sibTrans" cxnId="{4B90FBDA-DD92-46BC-A25F-7BD0DF461742}">
      <dgm:prSet/>
      <dgm:spPr/>
      <dgm:t>
        <a:bodyPr/>
        <a:lstStyle/>
        <a:p>
          <a:endParaRPr lang="en-US"/>
        </a:p>
      </dgm:t>
    </dgm:pt>
    <dgm:pt modelId="{D5345033-EF7F-410D-B687-084F646D28FD}">
      <dgm:prSet phldrT="[Text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sz="1200" b="1" dirty="0" smtClean="0"/>
            <a:t>Limited Placement Opportunities</a:t>
          </a:r>
          <a:endParaRPr lang="en-US" sz="1200" dirty="0"/>
        </a:p>
      </dgm:t>
    </dgm:pt>
    <dgm:pt modelId="{14E002BC-223F-4686-91CA-247E9190FA97}" type="parTrans" cxnId="{EE329947-74C6-4AC7-B20F-49E4EE1C67F8}">
      <dgm:prSet/>
      <dgm:spPr/>
      <dgm:t>
        <a:bodyPr/>
        <a:lstStyle/>
        <a:p>
          <a:endParaRPr lang="en-US"/>
        </a:p>
      </dgm:t>
    </dgm:pt>
    <dgm:pt modelId="{D4960AED-5987-4D16-8FFE-656DB9139F70}" type="sibTrans" cxnId="{EE329947-74C6-4AC7-B20F-49E4EE1C67F8}">
      <dgm:prSet/>
      <dgm:spPr/>
      <dgm:t>
        <a:bodyPr/>
        <a:lstStyle/>
        <a:p>
          <a:endParaRPr lang="en-US"/>
        </a:p>
      </dgm:t>
    </dgm:pt>
    <dgm:pt modelId="{CBE0BC64-3C31-4F05-8045-A07310079D3C}">
      <dgm:prSet phldrT="[Text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sz="1200" b="1" dirty="0" smtClean="0"/>
            <a:t>Language Barrier and Soft Skills</a:t>
          </a:r>
          <a:endParaRPr lang="en-US" sz="1200" dirty="0"/>
        </a:p>
      </dgm:t>
    </dgm:pt>
    <dgm:pt modelId="{6403DDB0-7334-4D52-9CEE-8113493F6F9D}" type="parTrans" cxnId="{D2A5A4C7-EDC4-48BE-8E47-B0C5758ACE20}">
      <dgm:prSet/>
      <dgm:spPr/>
      <dgm:t>
        <a:bodyPr/>
        <a:lstStyle/>
        <a:p>
          <a:endParaRPr lang="en-US"/>
        </a:p>
      </dgm:t>
    </dgm:pt>
    <dgm:pt modelId="{4C1650FE-E7CA-4ECB-97AC-FE75EB38B39C}" type="sibTrans" cxnId="{D2A5A4C7-EDC4-48BE-8E47-B0C5758ACE20}">
      <dgm:prSet/>
      <dgm:spPr/>
      <dgm:t>
        <a:bodyPr/>
        <a:lstStyle/>
        <a:p>
          <a:endParaRPr lang="en-US"/>
        </a:p>
      </dgm:t>
    </dgm:pt>
    <dgm:pt modelId="{58401A55-2836-4CDC-AC0B-A16121518851}">
      <dgm:prSet phldrT="[Text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sz="1200" b="1" dirty="0" smtClean="0"/>
            <a:t>Infrastructural Constraints</a:t>
          </a:r>
          <a:endParaRPr lang="en-US" sz="1200" dirty="0"/>
        </a:p>
      </dgm:t>
    </dgm:pt>
    <dgm:pt modelId="{C43ACF27-45DB-40C8-94A1-BDC38394628E}" type="parTrans" cxnId="{1C9A2C49-86AA-465B-A122-ACE1A5ED6487}">
      <dgm:prSet/>
      <dgm:spPr/>
      <dgm:t>
        <a:bodyPr/>
        <a:lstStyle/>
        <a:p>
          <a:endParaRPr lang="en-US"/>
        </a:p>
      </dgm:t>
    </dgm:pt>
    <dgm:pt modelId="{687A5F81-BF21-44F9-B1F3-D42578458665}" type="sibTrans" cxnId="{1C9A2C49-86AA-465B-A122-ACE1A5ED6487}">
      <dgm:prSet/>
      <dgm:spPr/>
      <dgm:t>
        <a:bodyPr/>
        <a:lstStyle/>
        <a:p>
          <a:endParaRPr lang="en-US"/>
        </a:p>
      </dgm:t>
    </dgm:pt>
    <dgm:pt modelId="{35BC3CD1-F9D9-42AB-8EF3-D0DF9B004848}">
      <dgm:prSet phldrT="[Text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sz="1200" b="1" dirty="0" smtClean="0"/>
            <a:t>Limited Alumni Engagement</a:t>
          </a:r>
          <a:endParaRPr lang="en-US" sz="1200" dirty="0"/>
        </a:p>
      </dgm:t>
    </dgm:pt>
    <dgm:pt modelId="{3412924C-B65C-4918-9A16-F66F2B88CDFA}" type="parTrans" cxnId="{00D50609-00C1-47C6-8AC2-2D15905ED8C5}">
      <dgm:prSet/>
      <dgm:spPr/>
      <dgm:t>
        <a:bodyPr/>
        <a:lstStyle/>
        <a:p>
          <a:endParaRPr lang="en-US"/>
        </a:p>
      </dgm:t>
    </dgm:pt>
    <dgm:pt modelId="{5CC681FF-70F8-46D2-805B-22962681624B}" type="sibTrans" cxnId="{00D50609-00C1-47C6-8AC2-2D15905ED8C5}">
      <dgm:prSet/>
      <dgm:spPr/>
      <dgm:t>
        <a:bodyPr/>
        <a:lstStyle/>
        <a:p>
          <a:endParaRPr lang="en-US"/>
        </a:p>
      </dgm:t>
    </dgm:pt>
    <dgm:pt modelId="{54384461-78D6-4EE7-8365-EAE15F94DC9D}">
      <dgm:prSet phldrT="[Text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sz="1200" b="1" dirty="0" smtClean="0"/>
            <a:t>Dependence on External Funding</a:t>
          </a:r>
          <a:endParaRPr lang="en-US" sz="1200" dirty="0"/>
        </a:p>
      </dgm:t>
    </dgm:pt>
    <dgm:pt modelId="{6765AA2C-D8A7-40A4-B3E3-1E38183E7850}" type="parTrans" cxnId="{82D3756A-214D-4A8D-8708-EED3491D916D}">
      <dgm:prSet/>
      <dgm:spPr/>
      <dgm:t>
        <a:bodyPr/>
        <a:lstStyle/>
        <a:p>
          <a:endParaRPr lang="en-US"/>
        </a:p>
      </dgm:t>
    </dgm:pt>
    <dgm:pt modelId="{1E836178-783D-478C-A79C-473B3F73DED5}" type="sibTrans" cxnId="{82D3756A-214D-4A8D-8708-EED3491D916D}">
      <dgm:prSet/>
      <dgm:spPr/>
      <dgm:t>
        <a:bodyPr/>
        <a:lstStyle/>
        <a:p>
          <a:endParaRPr lang="en-US"/>
        </a:p>
      </dgm:t>
    </dgm:pt>
    <dgm:pt modelId="{AB1096A6-2E45-40D3-BA05-5930F0C10AE1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200" b="1" dirty="0" smtClean="0"/>
            <a:t>Skill Development &amp; Add-On Courses</a:t>
          </a:r>
          <a:endParaRPr lang="en-US" sz="1200" dirty="0"/>
        </a:p>
      </dgm:t>
    </dgm:pt>
    <dgm:pt modelId="{23CE87DF-5055-4400-B8A0-909C60B42160}" type="parTrans" cxnId="{A0E9C690-6403-458F-A9B1-593782AC28B3}">
      <dgm:prSet/>
      <dgm:spPr/>
      <dgm:t>
        <a:bodyPr/>
        <a:lstStyle/>
        <a:p>
          <a:endParaRPr lang="en-US"/>
        </a:p>
      </dgm:t>
    </dgm:pt>
    <dgm:pt modelId="{236CA600-AA1B-4DBC-9C41-F3D09A1914E9}" type="sibTrans" cxnId="{A0E9C690-6403-458F-A9B1-593782AC28B3}">
      <dgm:prSet/>
      <dgm:spPr/>
      <dgm:t>
        <a:bodyPr/>
        <a:lstStyle/>
        <a:p>
          <a:endParaRPr lang="en-US"/>
        </a:p>
      </dgm:t>
    </dgm:pt>
    <dgm:pt modelId="{F4BC9D61-4FB9-4E7E-B0B1-C80FE6B0EF74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200" b="1" dirty="0" smtClean="0"/>
            <a:t>Alumni Engagement</a:t>
          </a:r>
          <a:endParaRPr lang="en-US" sz="1200" dirty="0"/>
        </a:p>
      </dgm:t>
    </dgm:pt>
    <dgm:pt modelId="{151A987D-7756-470D-9D97-6E07F33227EA}" type="parTrans" cxnId="{BF60A6C4-B1DB-439F-AD96-B6EC7111E29C}">
      <dgm:prSet/>
      <dgm:spPr/>
      <dgm:t>
        <a:bodyPr/>
        <a:lstStyle/>
        <a:p>
          <a:endParaRPr lang="en-US"/>
        </a:p>
      </dgm:t>
    </dgm:pt>
    <dgm:pt modelId="{E9C307A6-82A7-4DF1-8473-C46D1AB91DC8}" type="sibTrans" cxnId="{BF60A6C4-B1DB-439F-AD96-B6EC7111E29C}">
      <dgm:prSet/>
      <dgm:spPr/>
      <dgm:t>
        <a:bodyPr/>
        <a:lstStyle/>
        <a:p>
          <a:endParaRPr lang="en-US"/>
        </a:p>
      </dgm:t>
    </dgm:pt>
    <dgm:pt modelId="{99AC6469-6DE2-4963-9B00-62F218DA1E22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200" b="1" dirty="0" smtClean="0"/>
            <a:t>UGC/DBT/ICMR Project Funding</a:t>
          </a:r>
          <a:endParaRPr lang="en-US" sz="1200" dirty="0"/>
        </a:p>
      </dgm:t>
    </dgm:pt>
    <dgm:pt modelId="{DC98B1B0-737A-4E60-8A53-4E6D03FAC820}" type="parTrans" cxnId="{B7B9E325-16FC-46C5-8805-0F76CBACFEB7}">
      <dgm:prSet/>
      <dgm:spPr/>
      <dgm:t>
        <a:bodyPr/>
        <a:lstStyle/>
        <a:p>
          <a:endParaRPr lang="en-US"/>
        </a:p>
      </dgm:t>
    </dgm:pt>
    <dgm:pt modelId="{2D37AB63-43D4-471F-80A6-19052E788C2E}" type="sibTrans" cxnId="{B7B9E325-16FC-46C5-8805-0F76CBACFEB7}">
      <dgm:prSet/>
      <dgm:spPr/>
      <dgm:t>
        <a:bodyPr/>
        <a:lstStyle/>
        <a:p>
          <a:endParaRPr lang="en-US"/>
        </a:p>
      </dgm:t>
    </dgm:pt>
    <dgm:pt modelId="{328447C1-17DD-4707-895F-8C078DB2470F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200" b="1" dirty="0" smtClean="0"/>
            <a:t>Expanding Industry Tie-ups</a:t>
          </a:r>
          <a:endParaRPr lang="en-US" sz="1200" dirty="0"/>
        </a:p>
      </dgm:t>
    </dgm:pt>
    <dgm:pt modelId="{B66D871F-DF9D-43D7-94DD-D01E4E441DCF}" type="parTrans" cxnId="{9BE8F36C-1C6F-4446-96BB-D18180030EAA}">
      <dgm:prSet/>
      <dgm:spPr/>
      <dgm:t>
        <a:bodyPr/>
        <a:lstStyle/>
        <a:p>
          <a:endParaRPr lang="en-US"/>
        </a:p>
      </dgm:t>
    </dgm:pt>
    <dgm:pt modelId="{5DB355E2-ED3E-4EDE-812D-7CF846C36C4A}" type="sibTrans" cxnId="{9BE8F36C-1C6F-4446-96BB-D18180030EAA}">
      <dgm:prSet/>
      <dgm:spPr/>
      <dgm:t>
        <a:bodyPr/>
        <a:lstStyle/>
        <a:p>
          <a:endParaRPr lang="en-US"/>
        </a:p>
      </dgm:t>
    </dgm:pt>
    <dgm:pt modelId="{56C1C438-5F39-4F18-BD8E-C308E228D24A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endParaRPr lang="en-US" sz="1200" dirty="0"/>
        </a:p>
      </dgm:t>
    </dgm:pt>
    <dgm:pt modelId="{FBD0C0A9-0BB7-4835-BDCD-C9D90E5DC755}" type="parTrans" cxnId="{26245832-14EF-49AE-8030-D2915845B7AD}">
      <dgm:prSet/>
      <dgm:spPr/>
      <dgm:t>
        <a:bodyPr/>
        <a:lstStyle/>
        <a:p>
          <a:endParaRPr lang="en-US"/>
        </a:p>
      </dgm:t>
    </dgm:pt>
    <dgm:pt modelId="{288EE00A-76AD-4AB9-B70F-CE63490172F9}" type="sibTrans" cxnId="{26245832-14EF-49AE-8030-D2915845B7AD}">
      <dgm:prSet/>
      <dgm:spPr/>
      <dgm:t>
        <a:bodyPr/>
        <a:lstStyle/>
        <a:p>
          <a:endParaRPr lang="en-US"/>
        </a:p>
      </dgm:t>
    </dgm:pt>
    <dgm:pt modelId="{C739BE3B-EA56-4E80-9BC2-429B981A6EB6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sz="1200" b="1" dirty="0" smtClean="0"/>
            <a:t>Retention of Faculty</a:t>
          </a:r>
          <a:endParaRPr lang="en-US" sz="1200" dirty="0"/>
        </a:p>
      </dgm:t>
    </dgm:pt>
    <dgm:pt modelId="{0148808D-ABCF-47CF-9219-88CF0A417EB5}" type="parTrans" cxnId="{125FFE7C-B3A7-4E0B-AFDC-7262378E09F9}">
      <dgm:prSet/>
      <dgm:spPr/>
      <dgm:t>
        <a:bodyPr/>
        <a:lstStyle/>
        <a:p>
          <a:endParaRPr lang="en-US"/>
        </a:p>
      </dgm:t>
    </dgm:pt>
    <dgm:pt modelId="{CB240930-E75B-4306-A76F-4AA444348C22}" type="sibTrans" cxnId="{125FFE7C-B3A7-4E0B-AFDC-7262378E09F9}">
      <dgm:prSet/>
      <dgm:spPr/>
      <dgm:t>
        <a:bodyPr/>
        <a:lstStyle/>
        <a:p>
          <a:endParaRPr lang="en-US"/>
        </a:p>
      </dgm:t>
    </dgm:pt>
    <dgm:pt modelId="{6CA590BA-C98B-4C5C-B843-5ADE5EE99457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sz="1200" b="1" dirty="0" smtClean="0"/>
            <a:t>Limited Awareness Among Stakeholders</a:t>
          </a:r>
          <a:endParaRPr lang="en-US" sz="1200" dirty="0"/>
        </a:p>
      </dgm:t>
    </dgm:pt>
    <dgm:pt modelId="{ED37ABA2-F70B-4E82-81A4-83B28A976D82}" type="parTrans" cxnId="{2C08BA18-4765-4639-B4ED-37D6AB3025B7}">
      <dgm:prSet/>
      <dgm:spPr/>
      <dgm:t>
        <a:bodyPr/>
        <a:lstStyle/>
        <a:p>
          <a:endParaRPr lang="en-US"/>
        </a:p>
      </dgm:t>
    </dgm:pt>
    <dgm:pt modelId="{2A4BAE40-ADAC-4F28-849C-751E9DB811FF}" type="sibTrans" cxnId="{2C08BA18-4765-4639-B4ED-37D6AB3025B7}">
      <dgm:prSet/>
      <dgm:spPr/>
      <dgm:t>
        <a:bodyPr/>
        <a:lstStyle/>
        <a:p>
          <a:endParaRPr lang="en-US"/>
        </a:p>
      </dgm:t>
    </dgm:pt>
    <dgm:pt modelId="{EC3643E8-F067-4AF7-BDD6-CCAF9C996F5D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sz="1200" b="1" dirty="0" smtClean="0"/>
            <a:t>Brain Drain to Metro Cities</a:t>
          </a:r>
          <a:endParaRPr lang="en-US" sz="1200" b="1" dirty="0"/>
        </a:p>
      </dgm:t>
    </dgm:pt>
    <dgm:pt modelId="{AEF22A05-9992-4368-A494-4BD8DEC7B0FC}" type="parTrans" cxnId="{AD3E4F16-9DEE-4D21-910B-98D5F363A474}">
      <dgm:prSet/>
      <dgm:spPr/>
      <dgm:t>
        <a:bodyPr/>
        <a:lstStyle/>
        <a:p>
          <a:endParaRPr lang="en-US"/>
        </a:p>
      </dgm:t>
    </dgm:pt>
    <dgm:pt modelId="{16D855C7-3AC6-4B6F-9C91-A880E4E968FB}" type="sibTrans" cxnId="{AD3E4F16-9DEE-4D21-910B-98D5F363A474}">
      <dgm:prSet/>
      <dgm:spPr/>
      <dgm:t>
        <a:bodyPr/>
        <a:lstStyle/>
        <a:p>
          <a:endParaRPr lang="en-US"/>
        </a:p>
      </dgm:t>
    </dgm:pt>
    <dgm:pt modelId="{26D0997A-7F43-4E9C-B3A7-866F0301C017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sz="1200" b="1" dirty="0" smtClean="0"/>
            <a:t>Competition from Private Institutions</a:t>
          </a:r>
          <a:endParaRPr lang="en-US" sz="1200" b="1" dirty="0"/>
        </a:p>
      </dgm:t>
    </dgm:pt>
    <dgm:pt modelId="{7FFCD264-8E83-40DA-A9FB-DA8AAA56A0E5}" type="parTrans" cxnId="{32F4FCA1-D1A9-41D0-B800-4998E9D7089E}">
      <dgm:prSet/>
      <dgm:spPr/>
      <dgm:t>
        <a:bodyPr/>
        <a:lstStyle/>
        <a:p>
          <a:endParaRPr lang="en-US"/>
        </a:p>
      </dgm:t>
    </dgm:pt>
    <dgm:pt modelId="{68724AB6-443F-4800-B318-911562F9E51E}" type="sibTrans" cxnId="{32F4FCA1-D1A9-41D0-B800-4998E9D7089E}">
      <dgm:prSet/>
      <dgm:spPr/>
      <dgm:t>
        <a:bodyPr/>
        <a:lstStyle/>
        <a:p>
          <a:endParaRPr lang="en-US"/>
        </a:p>
      </dgm:t>
    </dgm:pt>
    <dgm:pt modelId="{B8A47E2C-092D-4893-B724-0F2CB9B4BD5F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n-US" sz="1200" b="1" dirty="0" smtClean="0"/>
            <a:t>Rapid Technological Advancements</a:t>
          </a:r>
          <a:endParaRPr lang="en-US" sz="1200" b="1" dirty="0"/>
        </a:p>
      </dgm:t>
    </dgm:pt>
    <dgm:pt modelId="{A0A225F9-FAC4-4F81-BA36-FAE9D87960F0}" type="parTrans" cxnId="{3EDA5BFC-CB31-467D-A02C-454F470CB6EE}">
      <dgm:prSet/>
      <dgm:spPr/>
      <dgm:t>
        <a:bodyPr/>
        <a:lstStyle/>
        <a:p>
          <a:endParaRPr lang="en-US"/>
        </a:p>
      </dgm:t>
    </dgm:pt>
    <dgm:pt modelId="{116F830C-75FF-4F33-BA7D-31C2D7922536}" type="sibTrans" cxnId="{3EDA5BFC-CB31-467D-A02C-454F470CB6EE}">
      <dgm:prSet/>
      <dgm:spPr/>
      <dgm:t>
        <a:bodyPr/>
        <a:lstStyle/>
        <a:p>
          <a:endParaRPr lang="en-US"/>
        </a:p>
      </dgm:t>
    </dgm:pt>
    <dgm:pt modelId="{842A90F4-DB91-4E36-947B-9BD1B96932A9}" type="pres">
      <dgm:prSet presAssocID="{90B8BA9A-9248-4F2C-A274-120CCD9E08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31CCB4-765E-4CBD-BA4D-ECCFE56FBD49}" type="pres">
      <dgm:prSet presAssocID="{CC0B52FC-21C7-480D-93B1-825D7C8D7369}" presName="composite" presStyleCnt="0"/>
      <dgm:spPr/>
    </dgm:pt>
    <dgm:pt modelId="{14A7A7AA-E958-46E8-9B29-D40E69743D33}" type="pres">
      <dgm:prSet presAssocID="{CC0B52FC-21C7-480D-93B1-825D7C8D7369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EB6C0-446E-40FE-86A0-3635A4A16E44}" type="pres">
      <dgm:prSet presAssocID="{CC0B52FC-21C7-480D-93B1-825D7C8D7369}" presName="parSh" presStyleLbl="node1" presStyleIdx="0" presStyleCnt="4" custScaleX="118008" custScaleY="176893" custLinFactNeighborX="-11343" custLinFactNeighborY="-3764"/>
      <dgm:spPr/>
      <dgm:t>
        <a:bodyPr/>
        <a:lstStyle/>
        <a:p>
          <a:endParaRPr lang="en-US"/>
        </a:p>
      </dgm:t>
    </dgm:pt>
    <dgm:pt modelId="{4B1F8EBE-0FDE-4976-B66A-0C4820D1B454}" type="pres">
      <dgm:prSet presAssocID="{CC0B52FC-21C7-480D-93B1-825D7C8D7369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9EC67-F607-4766-B37B-7BCD2B47C6D7}" type="pres">
      <dgm:prSet presAssocID="{8054CB2B-D40E-4914-9A9B-D9F2F4DCB3A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989AD8D-F19B-42C9-BC95-415194487A45}" type="pres">
      <dgm:prSet presAssocID="{8054CB2B-D40E-4914-9A9B-D9F2F4DCB3A9}" presName="connTx" presStyleLbl="sibTrans2D1" presStyleIdx="0" presStyleCnt="3"/>
      <dgm:spPr/>
      <dgm:t>
        <a:bodyPr/>
        <a:lstStyle/>
        <a:p>
          <a:endParaRPr lang="en-US"/>
        </a:p>
      </dgm:t>
    </dgm:pt>
    <dgm:pt modelId="{2E5C79B2-7F37-497E-962F-9D7C1667C55D}" type="pres">
      <dgm:prSet presAssocID="{066F44F6-E942-4771-A321-626354A335FD}" presName="composite" presStyleCnt="0"/>
      <dgm:spPr/>
    </dgm:pt>
    <dgm:pt modelId="{59A8E8B3-2C98-466C-B834-13783F4DACBE}" type="pres">
      <dgm:prSet presAssocID="{066F44F6-E942-4771-A321-626354A335FD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E0F68-DDCE-447B-9EF6-CD0CBCFE5B25}" type="pres">
      <dgm:prSet presAssocID="{066F44F6-E942-4771-A321-626354A335FD}" presName="parSh" presStyleLbl="node1" presStyleIdx="1" presStyleCnt="4" custScaleX="123098" custScaleY="160859" custLinFactNeighborX="1606" custLinFactNeighborY="4273"/>
      <dgm:spPr/>
      <dgm:t>
        <a:bodyPr/>
        <a:lstStyle/>
        <a:p>
          <a:endParaRPr lang="en-US"/>
        </a:p>
      </dgm:t>
    </dgm:pt>
    <dgm:pt modelId="{00B5742B-9FA9-4857-9EAD-BE81CC0C74AF}" type="pres">
      <dgm:prSet presAssocID="{066F44F6-E942-4771-A321-626354A335FD}" presName="desTx" presStyleLbl="fgAcc1" presStyleIdx="1" presStyleCnt="4" custLinFactNeighborX="-2519" custLinFactNeighborY="-1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ADC8B-CB55-418C-9F74-03990233F123}" type="pres">
      <dgm:prSet presAssocID="{17DC6995-63EB-46D8-B7BF-6D0475A4C0B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19E7224-5F84-4D99-883F-CD9C1D35D97E}" type="pres">
      <dgm:prSet presAssocID="{17DC6995-63EB-46D8-B7BF-6D0475A4C0B1}" presName="connTx" presStyleLbl="sibTrans2D1" presStyleIdx="1" presStyleCnt="3"/>
      <dgm:spPr/>
      <dgm:t>
        <a:bodyPr/>
        <a:lstStyle/>
        <a:p>
          <a:endParaRPr lang="en-US"/>
        </a:p>
      </dgm:t>
    </dgm:pt>
    <dgm:pt modelId="{117FA4A7-2A19-4D2C-B3D4-DA8165FF5626}" type="pres">
      <dgm:prSet presAssocID="{5F6D6FB6-B222-4EDD-AB66-544218722437}" presName="composite" presStyleCnt="0"/>
      <dgm:spPr/>
    </dgm:pt>
    <dgm:pt modelId="{202925EC-47FD-4D15-8610-1F6A3D198BF5}" type="pres">
      <dgm:prSet presAssocID="{5F6D6FB6-B222-4EDD-AB66-544218722437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8E09D-4475-4A67-AF29-79AD2441E50B}" type="pres">
      <dgm:prSet presAssocID="{5F6D6FB6-B222-4EDD-AB66-544218722437}" presName="parSh" presStyleLbl="node1" presStyleIdx="2" presStyleCnt="4" custScaleX="117737" custScaleY="152244"/>
      <dgm:spPr/>
      <dgm:t>
        <a:bodyPr/>
        <a:lstStyle/>
        <a:p>
          <a:endParaRPr lang="en-US"/>
        </a:p>
      </dgm:t>
    </dgm:pt>
    <dgm:pt modelId="{D1B1FFC2-9D9A-47F3-B73D-BFCB85623293}" type="pres">
      <dgm:prSet presAssocID="{5F6D6FB6-B222-4EDD-AB66-544218722437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959D2B-23EE-4AB4-89FC-1936EE04A080}" type="pres">
      <dgm:prSet presAssocID="{C850FCD2-FC5D-434E-81CD-064E9321E63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98A72BC-1C6C-4FDE-821D-9B78E3CD7EE1}" type="pres">
      <dgm:prSet presAssocID="{C850FCD2-FC5D-434E-81CD-064E9321E636}" presName="connTx" presStyleLbl="sibTrans2D1" presStyleIdx="2" presStyleCnt="3"/>
      <dgm:spPr/>
      <dgm:t>
        <a:bodyPr/>
        <a:lstStyle/>
        <a:p>
          <a:endParaRPr lang="en-US"/>
        </a:p>
      </dgm:t>
    </dgm:pt>
    <dgm:pt modelId="{2E82E568-E2F3-425B-9171-29B4AD07ACC6}" type="pres">
      <dgm:prSet presAssocID="{4E8267AD-A7AF-4536-A36D-5EEC80CDC8E7}" presName="composite" presStyleCnt="0"/>
      <dgm:spPr/>
    </dgm:pt>
    <dgm:pt modelId="{3AF76FDA-C672-467D-AFCC-181CFA07F8D9}" type="pres">
      <dgm:prSet presAssocID="{4E8267AD-A7AF-4536-A36D-5EEC80CDC8E7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26491-4831-497E-99F8-084FAD5755F6}" type="pres">
      <dgm:prSet presAssocID="{4E8267AD-A7AF-4536-A36D-5EEC80CDC8E7}" presName="parSh" presStyleLbl="node1" presStyleIdx="3" presStyleCnt="4" custScaleX="120446" custScaleY="152327" custLinFactNeighborX="-1690" custLinFactNeighborY="2788"/>
      <dgm:spPr/>
      <dgm:t>
        <a:bodyPr/>
        <a:lstStyle/>
        <a:p>
          <a:endParaRPr lang="en-US"/>
        </a:p>
      </dgm:t>
    </dgm:pt>
    <dgm:pt modelId="{41102918-6E82-4E73-B625-AED0B151A894}" type="pres">
      <dgm:prSet presAssocID="{4E8267AD-A7AF-4536-A36D-5EEC80CDC8E7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8462FB-EDBC-47C4-97A7-CDB80B54E903}" type="presOf" srcId="{CC0B52FC-21C7-480D-93B1-825D7C8D7369}" destId="{07EEB6C0-446E-40FE-86A0-3635A4A16E44}" srcOrd="1" destOrd="0" presId="urn:microsoft.com/office/officeart/2005/8/layout/process3"/>
    <dgm:cxn modelId="{26245832-14EF-49AE-8030-D2915845B7AD}" srcId="{4E8267AD-A7AF-4536-A36D-5EEC80CDC8E7}" destId="{56C1C438-5F39-4F18-BD8E-C308E228D24A}" srcOrd="0" destOrd="0" parTransId="{FBD0C0A9-0BB7-4835-BDCD-C9D90E5DC755}" sibTransId="{288EE00A-76AD-4AB9-B70F-CE63490172F9}"/>
    <dgm:cxn modelId="{2101F755-D17F-421E-9300-5D4BA4B2C9CC}" type="presOf" srcId="{95B48DAD-BCAA-4A37-861B-4CE1D44FCEF4}" destId="{4B1F8EBE-0FDE-4976-B66A-0C4820D1B454}" srcOrd="0" destOrd="0" presId="urn:microsoft.com/office/officeart/2005/8/layout/process3"/>
    <dgm:cxn modelId="{B2859136-A751-4D9B-8C46-9C17C0B44326}" type="presOf" srcId="{C850FCD2-FC5D-434E-81CD-064E9321E636}" destId="{90959D2B-23EE-4AB4-89FC-1936EE04A080}" srcOrd="0" destOrd="0" presId="urn:microsoft.com/office/officeart/2005/8/layout/process3"/>
    <dgm:cxn modelId="{677F8275-7A8C-4976-8ED3-11C8971BFB96}" type="presOf" srcId="{9849296A-C2A1-4C68-83F6-C0791442AC0E}" destId="{D1B1FFC2-9D9A-47F3-B73D-BFCB85623293}" srcOrd="0" destOrd="0" presId="urn:microsoft.com/office/officeart/2005/8/layout/process3"/>
    <dgm:cxn modelId="{547813E5-F165-4499-9503-FC91B75E94CE}" type="presOf" srcId="{C850FCD2-FC5D-434E-81CD-064E9321E636}" destId="{898A72BC-1C6C-4FDE-821D-9B78E3CD7EE1}" srcOrd="1" destOrd="0" presId="urn:microsoft.com/office/officeart/2005/8/layout/process3"/>
    <dgm:cxn modelId="{8BE2C716-422C-43AB-A924-58DEBCBAFB46}" type="presOf" srcId="{DED03333-DB38-40F6-9763-886797B51A93}" destId="{4B1F8EBE-0FDE-4976-B66A-0C4820D1B454}" srcOrd="0" destOrd="1" presId="urn:microsoft.com/office/officeart/2005/8/layout/process3"/>
    <dgm:cxn modelId="{4CA9DDE5-E30D-4B67-B434-93DA54443741}" type="presOf" srcId="{B8A47E2C-092D-4893-B724-0F2CB9B4BD5F}" destId="{41102918-6E82-4E73-B625-AED0B151A894}" srcOrd="0" destOrd="5" presId="urn:microsoft.com/office/officeart/2005/8/layout/process3"/>
    <dgm:cxn modelId="{33D75812-18DB-419B-9D75-4D5414A8BEEE}" srcId="{90B8BA9A-9248-4F2C-A274-120CCD9E082A}" destId="{CC0B52FC-21C7-480D-93B1-825D7C8D7369}" srcOrd="0" destOrd="0" parTransId="{44C1A712-310B-41EC-8B1A-A41328EF9C42}" sibTransId="{8054CB2B-D40E-4914-9A9B-D9F2F4DCB3A9}"/>
    <dgm:cxn modelId="{359AF87E-6967-4D1A-AC99-4908A8787D41}" type="presOf" srcId="{066F44F6-E942-4771-A321-626354A335FD}" destId="{59A8E8B3-2C98-466C-B834-13783F4DACBE}" srcOrd="0" destOrd="0" presId="urn:microsoft.com/office/officeart/2005/8/layout/process3"/>
    <dgm:cxn modelId="{4E3F10C9-AF29-44E2-A26B-30245B0A2EAF}" type="presOf" srcId="{F4BC9D61-4FB9-4E7E-B0B1-C80FE6B0EF74}" destId="{D1B1FFC2-9D9A-47F3-B73D-BFCB85623293}" srcOrd="0" destOrd="2" presId="urn:microsoft.com/office/officeart/2005/8/layout/process3"/>
    <dgm:cxn modelId="{D2AF690D-5F92-46EA-8C7A-DF33D7256B9A}" type="presOf" srcId="{8054CB2B-D40E-4914-9A9B-D9F2F4DCB3A9}" destId="{5C29EC67-F607-4766-B37B-7BCD2B47C6D7}" srcOrd="0" destOrd="0" presId="urn:microsoft.com/office/officeart/2005/8/layout/process3"/>
    <dgm:cxn modelId="{D62C7DAF-4541-4542-8BA8-6C926545D83E}" srcId="{90B8BA9A-9248-4F2C-A274-120CCD9E082A}" destId="{5F6D6FB6-B222-4EDD-AB66-544218722437}" srcOrd="2" destOrd="0" parTransId="{6F6C317C-050D-4166-8FE0-07A7EFF38BFB}" sibTransId="{C850FCD2-FC5D-434E-81CD-064E9321E636}"/>
    <dgm:cxn modelId="{125FFE7C-B3A7-4E0B-AFDC-7262378E09F9}" srcId="{4E8267AD-A7AF-4536-A36D-5EEC80CDC8E7}" destId="{C739BE3B-EA56-4E80-9BC2-429B981A6EB6}" srcOrd="1" destOrd="0" parTransId="{0148808D-ABCF-47CF-9219-88CF0A417EB5}" sibTransId="{CB240930-E75B-4306-A76F-4AA444348C22}"/>
    <dgm:cxn modelId="{5A9F0190-DA91-43FE-8D20-CA3D3AB1667A}" srcId="{CC0B52FC-21C7-480D-93B1-825D7C8D7369}" destId="{14488215-FE8F-4C0D-AB5E-0DEC2F7FDB69}" srcOrd="4" destOrd="0" parTransId="{0A297E40-61E7-4189-A4C2-CF08E56A359A}" sibTransId="{08E2F059-136D-4D67-AFE6-1C53FCFB5FBF}"/>
    <dgm:cxn modelId="{FA18EB8E-0A4E-40E4-A6EB-768351BD2F4A}" type="presOf" srcId="{EC3643E8-F067-4AF7-BDD6-CCAF9C996F5D}" destId="{41102918-6E82-4E73-B625-AED0B151A894}" srcOrd="0" destOrd="3" presId="urn:microsoft.com/office/officeart/2005/8/layout/process3"/>
    <dgm:cxn modelId="{95065173-F2A8-4345-B345-4B3D9419D04B}" type="presOf" srcId="{4E8267AD-A7AF-4536-A36D-5EEC80CDC8E7}" destId="{3AF76FDA-C672-467D-AFCC-181CFA07F8D9}" srcOrd="0" destOrd="0" presId="urn:microsoft.com/office/officeart/2005/8/layout/process3"/>
    <dgm:cxn modelId="{3EDA5BFC-CB31-467D-A02C-454F470CB6EE}" srcId="{4E8267AD-A7AF-4536-A36D-5EEC80CDC8E7}" destId="{B8A47E2C-092D-4893-B724-0F2CB9B4BD5F}" srcOrd="5" destOrd="0" parTransId="{A0A225F9-FAC4-4F81-BA36-FAE9D87960F0}" sibTransId="{116F830C-75FF-4F33-BA7D-31C2D7922536}"/>
    <dgm:cxn modelId="{82D3756A-214D-4A8D-8708-EED3491D916D}" srcId="{066F44F6-E942-4771-A321-626354A335FD}" destId="{54384461-78D6-4EE7-8365-EAE15F94DC9D}" srcOrd="6" destOrd="0" parTransId="{6765AA2C-D8A7-40A4-B3E3-1E38183E7850}" sibTransId="{1E836178-783D-478C-A79C-473B3F73DED5}"/>
    <dgm:cxn modelId="{08AA51A0-A1C4-4262-99A2-EA1B9695DB14}" srcId="{CC0B52FC-21C7-480D-93B1-825D7C8D7369}" destId="{CA296527-DF2E-493E-B269-BF57AF53CE2C}" srcOrd="2" destOrd="0" parTransId="{EF9106BD-6014-417F-A899-F54DB5E26A11}" sibTransId="{F490E30B-D2B0-4438-81D4-510C5DADE7B6}"/>
    <dgm:cxn modelId="{66136BC1-AB6B-4933-89AB-C5C4978BC53C}" srcId="{CC0B52FC-21C7-480D-93B1-825D7C8D7369}" destId="{DED03333-DB38-40F6-9763-886797B51A93}" srcOrd="1" destOrd="0" parTransId="{734C7476-25D0-4AA0-B2AC-CFAEEAC0216B}" sibTransId="{1BB610EA-9098-4313-AB71-37DF84474F1D}"/>
    <dgm:cxn modelId="{9617A924-0E37-4E38-94A2-6AE81141FA52}" type="presOf" srcId="{328447C1-17DD-4707-895F-8C078DB2470F}" destId="{D1B1FFC2-9D9A-47F3-B73D-BFCB85623293}" srcOrd="0" destOrd="4" presId="urn:microsoft.com/office/officeart/2005/8/layout/process3"/>
    <dgm:cxn modelId="{EDD0AF6C-96CE-4474-8987-6427418E95A6}" type="presOf" srcId="{C739BE3B-EA56-4E80-9BC2-429B981A6EB6}" destId="{41102918-6E82-4E73-B625-AED0B151A894}" srcOrd="0" destOrd="1" presId="urn:microsoft.com/office/officeart/2005/8/layout/process3"/>
    <dgm:cxn modelId="{F93F5A4C-BCA5-4E08-853C-3D70BFC8F2CA}" type="presOf" srcId="{8054CB2B-D40E-4914-9A9B-D9F2F4DCB3A9}" destId="{1989AD8D-F19B-42C9-BC95-415194487A45}" srcOrd="1" destOrd="0" presId="urn:microsoft.com/office/officeart/2005/8/layout/process3"/>
    <dgm:cxn modelId="{57F0DD07-6CAE-4BFC-B7FA-546646F33582}" type="presOf" srcId="{3C17673F-C7E8-4B35-B4A9-886F398CA82A}" destId="{4B1F8EBE-0FDE-4976-B66A-0C4820D1B454}" srcOrd="0" destOrd="3" presId="urn:microsoft.com/office/officeart/2005/8/layout/process3"/>
    <dgm:cxn modelId="{EE54D7FA-7522-4791-BC31-EEC12ACB76CC}" srcId="{CC0B52FC-21C7-480D-93B1-825D7C8D7369}" destId="{95B48DAD-BCAA-4A37-861B-4CE1D44FCEF4}" srcOrd="0" destOrd="0" parTransId="{A5D5604F-3677-4629-8B37-52FD162B134F}" sibTransId="{351218EF-F516-4804-AD01-6083EE68302C}"/>
    <dgm:cxn modelId="{17DAEF4A-9065-4F51-B351-2043170384A9}" type="presOf" srcId="{56C1C438-5F39-4F18-BD8E-C308E228D24A}" destId="{41102918-6E82-4E73-B625-AED0B151A894}" srcOrd="0" destOrd="0" presId="urn:microsoft.com/office/officeart/2005/8/layout/process3"/>
    <dgm:cxn modelId="{2C0E58AE-64D0-4CE2-906A-276684273BB1}" type="presOf" srcId="{5F6D6FB6-B222-4EDD-AB66-544218722437}" destId="{202925EC-47FD-4D15-8610-1F6A3D198BF5}" srcOrd="0" destOrd="0" presId="urn:microsoft.com/office/officeart/2005/8/layout/process3"/>
    <dgm:cxn modelId="{396A08D6-5DA8-4800-8C44-B6A7D18F6AE2}" type="presOf" srcId="{14488215-FE8F-4C0D-AB5E-0DEC2F7FDB69}" destId="{4B1F8EBE-0FDE-4976-B66A-0C4820D1B454}" srcOrd="0" destOrd="4" presId="urn:microsoft.com/office/officeart/2005/8/layout/process3"/>
    <dgm:cxn modelId="{333BD604-D108-4713-AA75-6C10E2E88EDE}" srcId="{5F6D6FB6-B222-4EDD-AB66-544218722437}" destId="{9849296A-C2A1-4C68-83F6-C0791442AC0E}" srcOrd="0" destOrd="0" parTransId="{F88D3838-9E73-46AD-B4E2-B6AB4DB16B89}" sibTransId="{D0F44218-C0A0-4820-9B47-1B7D9C9869F3}"/>
    <dgm:cxn modelId="{5F3CE274-0A3D-4DF5-A0FB-200B4337B4D4}" type="presOf" srcId="{6CA590BA-C98B-4C5C-B843-5ADE5EE99457}" destId="{41102918-6E82-4E73-B625-AED0B151A894}" srcOrd="0" destOrd="2" presId="urn:microsoft.com/office/officeart/2005/8/layout/process3"/>
    <dgm:cxn modelId="{1C9A2C49-86AA-465B-A122-ACE1A5ED6487}" srcId="{066F44F6-E942-4771-A321-626354A335FD}" destId="{58401A55-2836-4CDC-AC0B-A16121518851}" srcOrd="4" destOrd="0" parTransId="{C43ACF27-45DB-40C8-94A1-BDC38394628E}" sibTransId="{687A5F81-BF21-44F9-B1F3-D42578458665}"/>
    <dgm:cxn modelId="{D183E189-3BA1-4719-B8D8-39AB29E866AB}" type="presOf" srcId="{CBE0BC64-3C31-4F05-8045-A07310079D3C}" destId="{00B5742B-9FA9-4857-9EAD-BE81CC0C74AF}" srcOrd="0" destOrd="3" presId="urn:microsoft.com/office/officeart/2005/8/layout/process3"/>
    <dgm:cxn modelId="{8A24BC69-855D-4AA7-9E2C-C3D945CC9EC2}" type="presOf" srcId="{CA296527-DF2E-493E-B269-BF57AF53CE2C}" destId="{4B1F8EBE-0FDE-4976-B66A-0C4820D1B454}" srcOrd="0" destOrd="2" presId="urn:microsoft.com/office/officeart/2005/8/layout/process3"/>
    <dgm:cxn modelId="{4B90FBDA-DD92-46BC-A25F-7BD0DF461742}" srcId="{066F44F6-E942-4771-A321-626354A335FD}" destId="{EEA774DB-8DEB-42A6-8F2A-7B1BABB470E1}" srcOrd="1" destOrd="0" parTransId="{904B303D-EAB3-4B90-A668-358B7CB354A1}" sibTransId="{58850FAC-77FF-4D64-BADF-E00A998BB560}"/>
    <dgm:cxn modelId="{D2A5A4C7-EDC4-48BE-8E47-B0C5758ACE20}" srcId="{066F44F6-E942-4771-A321-626354A335FD}" destId="{CBE0BC64-3C31-4F05-8045-A07310079D3C}" srcOrd="3" destOrd="0" parTransId="{6403DDB0-7334-4D52-9CEE-8113493F6F9D}" sibTransId="{4C1650FE-E7CA-4ECB-97AC-FE75EB38B39C}"/>
    <dgm:cxn modelId="{213B6085-7C66-4186-B9C7-E1EA38CE5EE3}" type="presOf" srcId="{26D0997A-7F43-4E9C-B3A7-866F0301C017}" destId="{41102918-6E82-4E73-B625-AED0B151A894}" srcOrd="0" destOrd="4" presId="urn:microsoft.com/office/officeart/2005/8/layout/process3"/>
    <dgm:cxn modelId="{1F7F9FE1-838B-4792-80FD-7CF1C4759077}" type="presOf" srcId="{90B8BA9A-9248-4F2C-A274-120CCD9E082A}" destId="{842A90F4-DB91-4E36-947B-9BD1B96932A9}" srcOrd="0" destOrd="0" presId="urn:microsoft.com/office/officeart/2005/8/layout/process3"/>
    <dgm:cxn modelId="{EE329947-74C6-4AC7-B20F-49E4EE1C67F8}" srcId="{066F44F6-E942-4771-A321-626354A335FD}" destId="{D5345033-EF7F-410D-B687-084F646D28FD}" srcOrd="2" destOrd="0" parTransId="{14E002BC-223F-4686-91CA-247E9190FA97}" sibTransId="{D4960AED-5987-4D16-8FFE-656DB9139F70}"/>
    <dgm:cxn modelId="{BF60A6C4-B1DB-439F-AD96-B6EC7111E29C}" srcId="{5F6D6FB6-B222-4EDD-AB66-544218722437}" destId="{F4BC9D61-4FB9-4E7E-B0B1-C80FE6B0EF74}" srcOrd="2" destOrd="0" parTransId="{151A987D-7756-470D-9D97-6E07F33227EA}" sibTransId="{E9C307A6-82A7-4DF1-8473-C46D1AB91DC8}"/>
    <dgm:cxn modelId="{B52F158A-99A9-4E08-AC6F-01F4178F56F9}" srcId="{CC0B52FC-21C7-480D-93B1-825D7C8D7369}" destId="{3C17673F-C7E8-4B35-B4A9-886F398CA82A}" srcOrd="3" destOrd="0" parTransId="{E0EF881E-DAA4-4585-A04F-A249618AF6CB}" sibTransId="{93318D5A-7EC6-4CE6-83D4-B3C5BCE35AA0}"/>
    <dgm:cxn modelId="{E731566F-C55F-48A0-A1B2-E9F528B0EDB2}" type="presOf" srcId="{58401A55-2836-4CDC-AC0B-A16121518851}" destId="{00B5742B-9FA9-4857-9EAD-BE81CC0C74AF}" srcOrd="0" destOrd="4" presId="urn:microsoft.com/office/officeart/2005/8/layout/process3"/>
    <dgm:cxn modelId="{4BDA241C-BCE6-4386-85A7-E26E25F8B4CE}" type="presOf" srcId="{17DC6995-63EB-46D8-B7BF-6D0475A4C0B1}" destId="{319E7224-5F84-4D99-883F-CD9C1D35D97E}" srcOrd="1" destOrd="0" presId="urn:microsoft.com/office/officeart/2005/8/layout/process3"/>
    <dgm:cxn modelId="{88F79166-31B6-44B2-900D-BBDD7CF27D17}" type="presOf" srcId="{5F6D6FB6-B222-4EDD-AB66-544218722437}" destId="{5138E09D-4475-4A67-AF29-79AD2441E50B}" srcOrd="1" destOrd="0" presId="urn:microsoft.com/office/officeart/2005/8/layout/process3"/>
    <dgm:cxn modelId="{32F4FCA1-D1A9-41D0-B800-4998E9D7089E}" srcId="{4E8267AD-A7AF-4536-A36D-5EEC80CDC8E7}" destId="{26D0997A-7F43-4E9C-B3A7-866F0301C017}" srcOrd="4" destOrd="0" parTransId="{7FFCD264-8E83-40DA-A9FB-DA8AAA56A0E5}" sibTransId="{68724AB6-443F-4800-B318-911562F9E51E}"/>
    <dgm:cxn modelId="{0AF7E6EF-0219-44F5-95C3-9FB2147F2C53}" type="presOf" srcId="{99AC6469-6DE2-4963-9B00-62F218DA1E22}" destId="{D1B1FFC2-9D9A-47F3-B73D-BFCB85623293}" srcOrd="0" destOrd="3" presId="urn:microsoft.com/office/officeart/2005/8/layout/process3"/>
    <dgm:cxn modelId="{B1493EC1-56ED-4B46-AEBA-207C16797F53}" srcId="{90B8BA9A-9248-4F2C-A274-120CCD9E082A}" destId="{4E8267AD-A7AF-4536-A36D-5EEC80CDC8E7}" srcOrd="3" destOrd="0" parTransId="{A2D8D515-DD50-4AC8-ACF5-30049FB1F181}" sibTransId="{F3F689B0-5F07-4C46-B6A2-0F0FFE771194}"/>
    <dgm:cxn modelId="{1325A6F6-61D4-4A3E-8E41-557D6ACAFF33}" type="presOf" srcId="{D5345033-EF7F-410D-B687-084F646D28FD}" destId="{00B5742B-9FA9-4857-9EAD-BE81CC0C74AF}" srcOrd="0" destOrd="2" presId="urn:microsoft.com/office/officeart/2005/8/layout/process3"/>
    <dgm:cxn modelId="{2C08BA18-4765-4639-B4ED-37D6AB3025B7}" srcId="{4E8267AD-A7AF-4536-A36D-5EEC80CDC8E7}" destId="{6CA590BA-C98B-4C5C-B843-5ADE5EE99457}" srcOrd="2" destOrd="0" parTransId="{ED37ABA2-F70B-4E82-81A4-83B28A976D82}" sibTransId="{2A4BAE40-ADAC-4F28-849C-751E9DB811FF}"/>
    <dgm:cxn modelId="{950F3AAA-815B-4A03-89B9-B128103FAF06}" type="presOf" srcId="{4E8267AD-A7AF-4536-A36D-5EEC80CDC8E7}" destId="{1A426491-4831-497E-99F8-084FAD5755F6}" srcOrd="1" destOrd="0" presId="urn:microsoft.com/office/officeart/2005/8/layout/process3"/>
    <dgm:cxn modelId="{9BE8F36C-1C6F-4446-96BB-D18180030EAA}" srcId="{5F6D6FB6-B222-4EDD-AB66-544218722437}" destId="{328447C1-17DD-4707-895F-8C078DB2470F}" srcOrd="4" destOrd="0" parTransId="{B66D871F-DF9D-43D7-94DD-D01E4E441DCF}" sibTransId="{5DB355E2-ED3E-4EDE-812D-7CF846C36C4A}"/>
    <dgm:cxn modelId="{F011D891-D533-4583-96DC-02BEC3E2FF9B}" type="presOf" srcId="{17DC6995-63EB-46D8-B7BF-6D0475A4C0B1}" destId="{DFEADC8B-CB55-418C-9F74-03990233F123}" srcOrd="0" destOrd="0" presId="urn:microsoft.com/office/officeart/2005/8/layout/process3"/>
    <dgm:cxn modelId="{989C4F4A-4490-4088-8006-7F855AD9DB09}" srcId="{066F44F6-E942-4771-A321-626354A335FD}" destId="{7BEE7213-F496-4DFD-B7EE-4EF15ACD331B}" srcOrd="0" destOrd="0" parTransId="{408C1176-0DD8-462B-A049-0B782B76299C}" sibTransId="{11566EEB-9390-4F39-A383-2D17DFE5B2A7}"/>
    <dgm:cxn modelId="{AF629241-008C-4349-84AB-49496A71A26D}" type="presOf" srcId="{EEA774DB-8DEB-42A6-8F2A-7B1BABB470E1}" destId="{00B5742B-9FA9-4857-9EAD-BE81CC0C74AF}" srcOrd="0" destOrd="1" presId="urn:microsoft.com/office/officeart/2005/8/layout/process3"/>
    <dgm:cxn modelId="{5A23A702-948E-48E0-8092-C5061510401D}" srcId="{90B8BA9A-9248-4F2C-A274-120CCD9E082A}" destId="{066F44F6-E942-4771-A321-626354A335FD}" srcOrd="1" destOrd="0" parTransId="{66BD0F6F-5830-4BAD-A620-808CA2F68869}" sibTransId="{17DC6995-63EB-46D8-B7BF-6D0475A4C0B1}"/>
    <dgm:cxn modelId="{35C77D24-E875-4865-B090-3A725F3747A4}" type="presOf" srcId="{066F44F6-E942-4771-A321-626354A335FD}" destId="{1DBE0F68-DDCE-447B-9EF6-CD0CBCFE5B25}" srcOrd="1" destOrd="0" presId="urn:microsoft.com/office/officeart/2005/8/layout/process3"/>
    <dgm:cxn modelId="{00D50609-00C1-47C6-8AC2-2D15905ED8C5}" srcId="{066F44F6-E942-4771-A321-626354A335FD}" destId="{35BC3CD1-F9D9-42AB-8EF3-D0DF9B004848}" srcOrd="5" destOrd="0" parTransId="{3412924C-B65C-4918-9A16-F66F2B88CDFA}" sibTransId="{5CC681FF-70F8-46D2-805B-22962681624B}"/>
    <dgm:cxn modelId="{94117F95-CFCD-4726-ABD5-764D9B64BE5C}" type="presOf" srcId="{35BC3CD1-F9D9-42AB-8EF3-D0DF9B004848}" destId="{00B5742B-9FA9-4857-9EAD-BE81CC0C74AF}" srcOrd="0" destOrd="5" presId="urn:microsoft.com/office/officeart/2005/8/layout/process3"/>
    <dgm:cxn modelId="{C7A292A9-8D11-4026-951D-6DCD32100278}" type="presOf" srcId="{54384461-78D6-4EE7-8365-EAE15F94DC9D}" destId="{00B5742B-9FA9-4857-9EAD-BE81CC0C74AF}" srcOrd="0" destOrd="6" presId="urn:microsoft.com/office/officeart/2005/8/layout/process3"/>
    <dgm:cxn modelId="{A0E9C690-6403-458F-A9B1-593782AC28B3}" srcId="{5F6D6FB6-B222-4EDD-AB66-544218722437}" destId="{AB1096A6-2E45-40D3-BA05-5930F0C10AE1}" srcOrd="1" destOrd="0" parTransId="{23CE87DF-5055-4400-B8A0-909C60B42160}" sibTransId="{236CA600-AA1B-4DBC-9C41-F3D09A1914E9}"/>
    <dgm:cxn modelId="{B7B9E325-16FC-46C5-8805-0F76CBACFEB7}" srcId="{5F6D6FB6-B222-4EDD-AB66-544218722437}" destId="{99AC6469-6DE2-4963-9B00-62F218DA1E22}" srcOrd="3" destOrd="0" parTransId="{DC98B1B0-737A-4E60-8A53-4E6D03FAC820}" sibTransId="{2D37AB63-43D4-471F-80A6-19052E788C2E}"/>
    <dgm:cxn modelId="{AD3E4F16-9DEE-4D21-910B-98D5F363A474}" srcId="{4E8267AD-A7AF-4536-A36D-5EEC80CDC8E7}" destId="{EC3643E8-F067-4AF7-BDD6-CCAF9C996F5D}" srcOrd="3" destOrd="0" parTransId="{AEF22A05-9992-4368-A494-4BD8DEC7B0FC}" sibTransId="{16D855C7-3AC6-4B6F-9C91-A880E4E968FB}"/>
    <dgm:cxn modelId="{23AF5925-0EF9-46CA-9FF6-EA9893F88CEA}" type="presOf" srcId="{7BEE7213-F496-4DFD-B7EE-4EF15ACD331B}" destId="{00B5742B-9FA9-4857-9EAD-BE81CC0C74AF}" srcOrd="0" destOrd="0" presId="urn:microsoft.com/office/officeart/2005/8/layout/process3"/>
    <dgm:cxn modelId="{77B95108-B712-4A28-9D74-82AF7F11EEB4}" type="presOf" srcId="{CC0B52FC-21C7-480D-93B1-825D7C8D7369}" destId="{14A7A7AA-E958-46E8-9B29-D40E69743D33}" srcOrd="0" destOrd="0" presId="urn:microsoft.com/office/officeart/2005/8/layout/process3"/>
    <dgm:cxn modelId="{73967E7E-A408-4DDC-A41B-8C733831DFB2}" type="presOf" srcId="{AB1096A6-2E45-40D3-BA05-5930F0C10AE1}" destId="{D1B1FFC2-9D9A-47F3-B73D-BFCB85623293}" srcOrd="0" destOrd="1" presId="urn:microsoft.com/office/officeart/2005/8/layout/process3"/>
    <dgm:cxn modelId="{36552971-84F6-43CD-A904-9A27981FCCB9}" type="presParOf" srcId="{842A90F4-DB91-4E36-947B-9BD1B96932A9}" destId="{1D31CCB4-765E-4CBD-BA4D-ECCFE56FBD49}" srcOrd="0" destOrd="0" presId="urn:microsoft.com/office/officeart/2005/8/layout/process3"/>
    <dgm:cxn modelId="{CD7861B7-5CDE-4272-BF2E-AC5E89CB8CF7}" type="presParOf" srcId="{1D31CCB4-765E-4CBD-BA4D-ECCFE56FBD49}" destId="{14A7A7AA-E958-46E8-9B29-D40E69743D33}" srcOrd="0" destOrd="0" presId="urn:microsoft.com/office/officeart/2005/8/layout/process3"/>
    <dgm:cxn modelId="{AA41ABEB-EC12-49AD-91D8-95FB5ADB6059}" type="presParOf" srcId="{1D31CCB4-765E-4CBD-BA4D-ECCFE56FBD49}" destId="{07EEB6C0-446E-40FE-86A0-3635A4A16E44}" srcOrd="1" destOrd="0" presId="urn:microsoft.com/office/officeart/2005/8/layout/process3"/>
    <dgm:cxn modelId="{922A21FE-3893-47FD-A2BE-A50EAF82FADC}" type="presParOf" srcId="{1D31CCB4-765E-4CBD-BA4D-ECCFE56FBD49}" destId="{4B1F8EBE-0FDE-4976-B66A-0C4820D1B454}" srcOrd="2" destOrd="0" presId="urn:microsoft.com/office/officeart/2005/8/layout/process3"/>
    <dgm:cxn modelId="{E9BFC4DF-E09C-4525-84F0-8F96DECED2B2}" type="presParOf" srcId="{842A90F4-DB91-4E36-947B-9BD1B96932A9}" destId="{5C29EC67-F607-4766-B37B-7BCD2B47C6D7}" srcOrd="1" destOrd="0" presId="urn:microsoft.com/office/officeart/2005/8/layout/process3"/>
    <dgm:cxn modelId="{E949B6A7-C606-48C6-884E-0D88655D830F}" type="presParOf" srcId="{5C29EC67-F607-4766-B37B-7BCD2B47C6D7}" destId="{1989AD8D-F19B-42C9-BC95-415194487A45}" srcOrd="0" destOrd="0" presId="urn:microsoft.com/office/officeart/2005/8/layout/process3"/>
    <dgm:cxn modelId="{EA779BA6-0F82-4A69-B3C8-D0D44E7D3772}" type="presParOf" srcId="{842A90F4-DB91-4E36-947B-9BD1B96932A9}" destId="{2E5C79B2-7F37-497E-962F-9D7C1667C55D}" srcOrd="2" destOrd="0" presId="urn:microsoft.com/office/officeart/2005/8/layout/process3"/>
    <dgm:cxn modelId="{9C3DB099-E8B2-4FCA-BA62-5F8ABE869C73}" type="presParOf" srcId="{2E5C79B2-7F37-497E-962F-9D7C1667C55D}" destId="{59A8E8B3-2C98-466C-B834-13783F4DACBE}" srcOrd="0" destOrd="0" presId="urn:microsoft.com/office/officeart/2005/8/layout/process3"/>
    <dgm:cxn modelId="{ED79BD6B-9D5A-4972-9BEB-17EE52AEEC1F}" type="presParOf" srcId="{2E5C79B2-7F37-497E-962F-9D7C1667C55D}" destId="{1DBE0F68-DDCE-447B-9EF6-CD0CBCFE5B25}" srcOrd="1" destOrd="0" presId="urn:microsoft.com/office/officeart/2005/8/layout/process3"/>
    <dgm:cxn modelId="{7B2BA50D-3701-4930-BA4A-6B89C01E6464}" type="presParOf" srcId="{2E5C79B2-7F37-497E-962F-9D7C1667C55D}" destId="{00B5742B-9FA9-4857-9EAD-BE81CC0C74AF}" srcOrd="2" destOrd="0" presId="urn:microsoft.com/office/officeart/2005/8/layout/process3"/>
    <dgm:cxn modelId="{CFF16223-09F9-4892-B589-6188A58EB447}" type="presParOf" srcId="{842A90F4-DB91-4E36-947B-9BD1B96932A9}" destId="{DFEADC8B-CB55-418C-9F74-03990233F123}" srcOrd="3" destOrd="0" presId="urn:microsoft.com/office/officeart/2005/8/layout/process3"/>
    <dgm:cxn modelId="{4C4AC505-1261-42AD-87F6-CB1670CEF35E}" type="presParOf" srcId="{DFEADC8B-CB55-418C-9F74-03990233F123}" destId="{319E7224-5F84-4D99-883F-CD9C1D35D97E}" srcOrd="0" destOrd="0" presId="urn:microsoft.com/office/officeart/2005/8/layout/process3"/>
    <dgm:cxn modelId="{DD8B27C2-32BD-4F02-BF1F-78CB77536921}" type="presParOf" srcId="{842A90F4-DB91-4E36-947B-9BD1B96932A9}" destId="{117FA4A7-2A19-4D2C-B3D4-DA8165FF5626}" srcOrd="4" destOrd="0" presId="urn:microsoft.com/office/officeart/2005/8/layout/process3"/>
    <dgm:cxn modelId="{59F3ACC2-D204-4621-B3B1-F6225C5A04EB}" type="presParOf" srcId="{117FA4A7-2A19-4D2C-B3D4-DA8165FF5626}" destId="{202925EC-47FD-4D15-8610-1F6A3D198BF5}" srcOrd="0" destOrd="0" presId="urn:microsoft.com/office/officeart/2005/8/layout/process3"/>
    <dgm:cxn modelId="{C37D87E3-7421-4230-A219-334848B302C9}" type="presParOf" srcId="{117FA4A7-2A19-4D2C-B3D4-DA8165FF5626}" destId="{5138E09D-4475-4A67-AF29-79AD2441E50B}" srcOrd="1" destOrd="0" presId="urn:microsoft.com/office/officeart/2005/8/layout/process3"/>
    <dgm:cxn modelId="{E253CB56-6C40-49E5-B54E-E6365B6EF49D}" type="presParOf" srcId="{117FA4A7-2A19-4D2C-B3D4-DA8165FF5626}" destId="{D1B1FFC2-9D9A-47F3-B73D-BFCB85623293}" srcOrd="2" destOrd="0" presId="urn:microsoft.com/office/officeart/2005/8/layout/process3"/>
    <dgm:cxn modelId="{823A33D7-AFC0-4991-938E-B5A650D455FA}" type="presParOf" srcId="{842A90F4-DB91-4E36-947B-9BD1B96932A9}" destId="{90959D2B-23EE-4AB4-89FC-1936EE04A080}" srcOrd="5" destOrd="0" presId="urn:microsoft.com/office/officeart/2005/8/layout/process3"/>
    <dgm:cxn modelId="{63A9ED41-1917-435D-8B01-A242F153E9D3}" type="presParOf" srcId="{90959D2B-23EE-4AB4-89FC-1936EE04A080}" destId="{898A72BC-1C6C-4FDE-821D-9B78E3CD7EE1}" srcOrd="0" destOrd="0" presId="urn:microsoft.com/office/officeart/2005/8/layout/process3"/>
    <dgm:cxn modelId="{A9FEBE29-6B75-4372-99B7-C7F0579AA25D}" type="presParOf" srcId="{842A90F4-DB91-4E36-947B-9BD1B96932A9}" destId="{2E82E568-E2F3-425B-9171-29B4AD07ACC6}" srcOrd="6" destOrd="0" presId="urn:microsoft.com/office/officeart/2005/8/layout/process3"/>
    <dgm:cxn modelId="{F72157C8-70A2-49E8-AC6E-E6466D211963}" type="presParOf" srcId="{2E82E568-E2F3-425B-9171-29B4AD07ACC6}" destId="{3AF76FDA-C672-467D-AFCC-181CFA07F8D9}" srcOrd="0" destOrd="0" presId="urn:microsoft.com/office/officeart/2005/8/layout/process3"/>
    <dgm:cxn modelId="{023C58FB-581D-458B-8265-C021B485A7A9}" type="presParOf" srcId="{2E82E568-E2F3-425B-9171-29B4AD07ACC6}" destId="{1A426491-4831-497E-99F8-084FAD5755F6}" srcOrd="1" destOrd="0" presId="urn:microsoft.com/office/officeart/2005/8/layout/process3"/>
    <dgm:cxn modelId="{1E7992E7-299E-4B39-9205-F75D570ABD1F}" type="presParOf" srcId="{2E82E568-E2F3-425B-9171-29B4AD07ACC6}" destId="{41102918-6E82-4E73-B625-AED0B151A894}" srcOrd="2" destOrd="0" presId="urn:microsoft.com/office/officeart/2005/8/layout/process3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121733F-6EBF-4354-A6B4-E0A9CC7FF16D}" type="doc">
      <dgm:prSet loTypeId="urn:microsoft.com/office/officeart/2005/8/layout/pyramid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0399EB-5C19-45C6-BC61-5B6D5BBD2298}">
      <dgm:prSet phldrT="[Text]" custT="1"/>
      <dgm:spPr/>
      <dgm:t>
        <a:bodyPr/>
        <a:lstStyle/>
        <a:p>
          <a:r>
            <a:rPr lang="en-US" sz="1400" dirty="0" smtClean="0"/>
            <a:t>Academic Expansion</a:t>
          </a:r>
          <a:endParaRPr lang="en-US" sz="1400" dirty="0"/>
        </a:p>
      </dgm:t>
    </dgm:pt>
    <dgm:pt modelId="{0C9ACBE8-ECBB-4F0E-95CC-43AF340FCE63}" type="parTrans" cxnId="{88B7A60D-533B-45D9-BE6C-659704A7EBEE}">
      <dgm:prSet/>
      <dgm:spPr/>
      <dgm:t>
        <a:bodyPr/>
        <a:lstStyle/>
        <a:p>
          <a:endParaRPr lang="en-US"/>
        </a:p>
      </dgm:t>
    </dgm:pt>
    <dgm:pt modelId="{4B5FA3D6-6C08-4115-80E5-56CADFFBD284}" type="sibTrans" cxnId="{88B7A60D-533B-45D9-BE6C-659704A7EBEE}">
      <dgm:prSet/>
      <dgm:spPr/>
      <dgm:t>
        <a:bodyPr/>
        <a:lstStyle/>
        <a:p>
          <a:endParaRPr lang="en-US"/>
        </a:p>
      </dgm:t>
    </dgm:pt>
    <dgm:pt modelId="{1A361FA0-D2E9-4721-9471-515E9B80BACA}">
      <dgm:prSet phldrT="[Text]" custT="1"/>
      <dgm:spPr/>
      <dgm:t>
        <a:bodyPr/>
        <a:lstStyle/>
        <a:p>
          <a:r>
            <a:rPr lang="en-US" sz="1400" dirty="0" smtClean="0"/>
            <a:t>Curriculum revision</a:t>
          </a:r>
          <a:endParaRPr lang="en-US" sz="1400" dirty="0"/>
        </a:p>
      </dgm:t>
    </dgm:pt>
    <dgm:pt modelId="{CEC5A9E6-969E-409F-9A25-77213E3E8BEF}" type="parTrans" cxnId="{6A136BF2-F292-478A-99B3-4247C80C39B6}">
      <dgm:prSet/>
      <dgm:spPr/>
      <dgm:t>
        <a:bodyPr/>
        <a:lstStyle/>
        <a:p>
          <a:endParaRPr lang="en-US"/>
        </a:p>
      </dgm:t>
    </dgm:pt>
    <dgm:pt modelId="{AE3A106C-1EA9-4861-B42C-4E2D37F804C1}" type="sibTrans" cxnId="{6A136BF2-F292-478A-99B3-4247C80C39B6}">
      <dgm:prSet/>
      <dgm:spPr/>
      <dgm:t>
        <a:bodyPr/>
        <a:lstStyle/>
        <a:p>
          <a:endParaRPr lang="en-US"/>
        </a:p>
      </dgm:t>
    </dgm:pt>
    <dgm:pt modelId="{4DDBF15A-9AE4-4D3A-81B4-69DB5212BEC5}">
      <dgm:prSet phldrT="[Text]" custT="1"/>
      <dgm:spPr/>
      <dgm:t>
        <a:bodyPr/>
        <a:lstStyle/>
        <a:p>
          <a:r>
            <a:rPr lang="en-US" sz="1400" dirty="0" smtClean="0"/>
            <a:t>Introduction of certification programs</a:t>
          </a:r>
          <a:endParaRPr lang="en-US" sz="1400" dirty="0"/>
        </a:p>
      </dgm:t>
    </dgm:pt>
    <dgm:pt modelId="{7E28ED48-7E20-49A5-A1A6-0AF14904DECB}" type="parTrans" cxnId="{CAD47B3B-3FE7-446A-90D0-5954141C67FD}">
      <dgm:prSet/>
      <dgm:spPr/>
      <dgm:t>
        <a:bodyPr/>
        <a:lstStyle/>
        <a:p>
          <a:endParaRPr lang="en-US"/>
        </a:p>
      </dgm:t>
    </dgm:pt>
    <dgm:pt modelId="{1EA6D78B-9D8B-47E1-B0BE-69F030371939}" type="sibTrans" cxnId="{CAD47B3B-3FE7-446A-90D0-5954141C67FD}">
      <dgm:prSet/>
      <dgm:spPr/>
      <dgm:t>
        <a:bodyPr/>
        <a:lstStyle/>
        <a:p>
          <a:endParaRPr lang="en-US"/>
        </a:p>
      </dgm:t>
    </dgm:pt>
    <dgm:pt modelId="{FB638606-16A2-48F3-87B4-AEA3C5ACF122}">
      <dgm:prSet phldrT="[Text]" custT="1"/>
      <dgm:spPr/>
      <dgm:t>
        <a:bodyPr/>
        <a:lstStyle/>
        <a:p>
          <a:r>
            <a:rPr lang="en-US" sz="1400" dirty="0" smtClean="0"/>
            <a:t>Infrastructure Development</a:t>
          </a:r>
          <a:endParaRPr lang="en-US" sz="1400" dirty="0"/>
        </a:p>
      </dgm:t>
    </dgm:pt>
    <dgm:pt modelId="{219E1074-961C-4F65-AC79-228137AEE7AF}" type="parTrans" cxnId="{59F495FF-83FB-42AB-BFB4-832E7D52C876}">
      <dgm:prSet/>
      <dgm:spPr/>
      <dgm:t>
        <a:bodyPr/>
        <a:lstStyle/>
        <a:p>
          <a:endParaRPr lang="en-US"/>
        </a:p>
      </dgm:t>
    </dgm:pt>
    <dgm:pt modelId="{3857A0D7-C9F7-4947-B3AA-9DDD012B07C4}" type="sibTrans" cxnId="{59F495FF-83FB-42AB-BFB4-832E7D52C876}">
      <dgm:prSet/>
      <dgm:spPr/>
      <dgm:t>
        <a:bodyPr/>
        <a:lstStyle/>
        <a:p>
          <a:endParaRPr lang="en-US"/>
        </a:p>
      </dgm:t>
    </dgm:pt>
    <dgm:pt modelId="{26DAE1F2-DE0A-4756-814F-20FBEBFD4AD0}">
      <dgm:prSet phldrT="[Text]" custT="1"/>
      <dgm:spPr/>
      <dgm:t>
        <a:bodyPr/>
        <a:lstStyle/>
        <a:p>
          <a:r>
            <a:rPr lang="en-US" sz="1400" dirty="0" smtClean="0"/>
            <a:t>Up gradation of existing laboratories with advance equipments</a:t>
          </a:r>
          <a:endParaRPr lang="en-US" sz="1400" dirty="0"/>
        </a:p>
      </dgm:t>
    </dgm:pt>
    <dgm:pt modelId="{3A5B5F8C-362B-472F-AD3F-4C7DE35FEA81}" type="parTrans" cxnId="{44E5082B-CE60-41CC-BF16-2FFF528A4C38}">
      <dgm:prSet/>
      <dgm:spPr/>
      <dgm:t>
        <a:bodyPr/>
        <a:lstStyle/>
        <a:p>
          <a:endParaRPr lang="en-US"/>
        </a:p>
      </dgm:t>
    </dgm:pt>
    <dgm:pt modelId="{2679D335-659D-4E05-8716-32E6AD4FBCB3}" type="sibTrans" cxnId="{44E5082B-CE60-41CC-BF16-2FFF528A4C38}">
      <dgm:prSet/>
      <dgm:spPr/>
      <dgm:t>
        <a:bodyPr/>
        <a:lstStyle/>
        <a:p>
          <a:endParaRPr lang="en-US"/>
        </a:p>
      </dgm:t>
    </dgm:pt>
    <dgm:pt modelId="{160E9740-193D-4453-8C16-A217B2D8AEFF}">
      <dgm:prSet phldrT="[Text]" custT="1"/>
      <dgm:spPr/>
      <dgm:t>
        <a:bodyPr/>
        <a:lstStyle/>
        <a:p>
          <a:r>
            <a:rPr lang="en-US" sz="1400" dirty="0" smtClean="0"/>
            <a:t>Industrial collaboration</a:t>
          </a:r>
          <a:endParaRPr lang="en-US" sz="1400" dirty="0"/>
        </a:p>
      </dgm:t>
    </dgm:pt>
    <dgm:pt modelId="{52C75207-9037-40DE-8CCB-FC802419F421}" type="parTrans" cxnId="{966D7D2A-2784-4A15-B5D9-A93A410B9AEB}">
      <dgm:prSet/>
      <dgm:spPr/>
      <dgm:t>
        <a:bodyPr/>
        <a:lstStyle/>
        <a:p>
          <a:endParaRPr lang="en-US"/>
        </a:p>
      </dgm:t>
    </dgm:pt>
    <dgm:pt modelId="{A4C2823B-0A95-4BF5-B4BB-108FF67153DB}" type="sibTrans" cxnId="{966D7D2A-2784-4A15-B5D9-A93A410B9AEB}">
      <dgm:prSet/>
      <dgm:spPr/>
      <dgm:t>
        <a:bodyPr/>
        <a:lstStyle/>
        <a:p>
          <a:endParaRPr lang="en-US"/>
        </a:p>
      </dgm:t>
    </dgm:pt>
    <dgm:pt modelId="{BD06C656-D509-4811-B098-2DF25870450E}">
      <dgm:prSet phldrT="[Text]" custT="1"/>
      <dgm:spPr/>
      <dgm:t>
        <a:bodyPr/>
        <a:lstStyle/>
        <a:p>
          <a:r>
            <a:rPr lang="en-US" sz="1400" dirty="0" smtClean="0"/>
            <a:t>Partner with industry and research organization for internships , placements and research opportunities</a:t>
          </a:r>
          <a:endParaRPr lang="en-US" sz="1400" dirty="0"/>
        </a:p>
      </dgm:t>
    </dgm:pt>
    <dgm:pt modelId="{40E79063-E9A5-4A92-BECD-B9A73D897680}" type="parTrans" cxnId="{85CF1818-6984-4510-A13C-ABA00E877E59}">
      <dgm:prSet/>
      <dgm:spPr/>
      <dgm:t>
        <a:bodyPr/>
        <a:lstStyle/>
        <a:p>
          <a:endParaRPr lang="en-US"/>
        </a:p>
      </dgm:t>
    </dgm:pt>
    <dgm:pt modelId="{36AD164E-A36F-402A-B1AA-0324CF6F5B59}" type="sibTrans" cxnId="{85CF1818-6984-4510-A13C-ABA00E877E59}">
      <dgm:prSet/>
      <dgm:spPr/>
      <dgm:t>
        <a:bodyPr/>
        <a:lstStyle/>
        <a:p>
          <a:endParaRPr lang="en-US"/>
        </a:p>
      </dgm:t>
    </dgm:pt>
    <dgm:pt modelId="{E9BFA229-7FB9-444D-9202-2C75EED3E312}">
      <dgm:prSet custT="1"/>
      <dgm:spPr/>
      <dgm:t>
        <a:bodyPr/>
        <a:lstStyle/>
        <a:p>
          <a:pPr algn="l"/>
          <a:r>
            <a:rPr lang="en-US" sz="1400" dirty="0" smtClean="0"/>
            <a:t>Social outreach </a:t>
          </a:r>
        </a:p>
        <a:p>
          <a:pPr algn="l"/>
          <a:r>
            <a:rPr lang="en-US" sz="1400" dirty="0" smtClean="0"/>
            <a:t>Biotechnology awareness program for school students and farmers</a:t>
          </a:r>
          <a:endParaRPr lang="en-US" sz="1400" dirty="0"/>
        </a:p>
      </dgm:t>
    </dgm:pt>
    <dgm:pt modelId="{D93CF63C-A8CC-46AF-A814-A63C90E25D70}" type="parTrans" cxnId="{3E837C31-6FFD-4E3A-ACF5-ABCE58A59B02}">
      <dgm:prSet/>
      <dgm:spPr/>
      <dgm:t>
        <a:bodyPr/>
        <a:lstStyle/>
        <a:p>
          <a:endParaRPr lang="en-US"/>
        </a:p>
      </dgm:t>
    </dgm:pt>
    <dgm:pt modelId="{D30A25CE-553C-47DA-B5DB-D98201D821F4}" type="sibTrans" cxnId="{3E837C31-6FFD-4E3A-ACF5-ABCE58A59B02}">
      <dgm:prSet/>
      <dgm:spPr/>
      <dgm:t>
        <a:bodyPr/>
        <a:lstStyle/>
        <a:p>
          <a:endParaRPr lang="en-US"/>
        </a:p>
      </dgm:t>
    </dgm:pt>
    <dgm:pt modelId="{08824FB6-2AC9-4061-A6BD-7940F72A446E}">
      <dgm:prSet phldrT="[Text]" custT="1"/>
      <dgm:spPr/>
      <dgm:t>
        <a:bodyPr/>
        <a:lstStyle/>
        <a:p>
          <a:r>
            <a:rPr lang="en-US" sz="1400" dirty="0" smtClean="0"/>
            <a:t> Introduction of PG program</a:t>
          </a:r>
          <a:endParaRPr lang="en-US" sz="1400" dirty="0"/>
        </a:p>
      </dgm:t>
    </dgm:pt>
    <dgm:pt modelId="{96A12A2B-B1BE-4591-B9A2-92F630A7E351}" type="parTrans" cxnId="{9A5DD173-8F38-4B6F-A6A6-604B9AFA1B6D}">
      <dgm:prSet/>
      <dgm:spPr/>
      <dgm:t>
        <a:bodyPr/>
        <a:lstStyle/>
        <a:p>
          <a:endParaRPr lang="en-US"/>
        </a:p>
      </dgm:t>
    </dgm:pt>
    <dgm:pt modelId="{7FDC147D-CA5B-41F6-BED2-451A75D72BDD}" type="sibTrans" cxnId="{9A5DD173-8F38-4B6F-A6A6-604B9AFA1B6D}">
      <dgm:prSet/>
      <dgm:spPr/>
      <dgm:t>
        <a:bodyPr/>
        <a:lstStyle/>
        <a:p>
          <a:endParaRPr lang="en-US"/>
        </a:p>
      </dgm:t>
    </dgm:pt>
    <dgm:pt modelId="{BF09C487-C84D-4CB3-B7D5-086E4613697B}" type="pres">
      <dgm:prSet presAssocID="{D121733F-6EBF-4354-A6B4-E0A9CC7FF16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617CA9C-59E9-4997-B408-05E5D0F0B155}" type="pres">
      <dgm:prSet presAssocID="{D121733F-6EBF-4354-A6B4-E0A9CC7FF16D}" presName="pyramid" presStyleLbl="node1" presStyleIdx="0" presStyleCnt="1"/>
      <dgm:spPr/>
    </dgm:pt>
    <dgm:pt modelId="{F48D658B-C9F4-43CB-B399-CDE3D43F4DEA}" type="pres">
      <dgm:prSet presAssocID="{D121733F-6EBF-4354-A6B4-E0A9CC7FF16D}" presName="theList" presStyleCnt="0"/>
      <dgm:spPr/>
    </dgm:pt>
    <dgm:pt modelId="{B47E4D91-2A3C-4036-866B-882C94B8F7E2}" type="pres">
      <dgm:prSet presAssocID="{570399EB-5C19-45C6-BC61-5B6D5BBD2298}" presName="aNode" presStyleLbl="fgAcc1" presStyleIdx="0" presStyleCnt="4" custScaleX="99821" custScaleY="188471" custLinFactNeighborX="2707" custLinFactNeighborY="-7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29ADA-EA4C-431F-88E9-517A5F10A23E}" type="pres">
      <dgm:prSet presAssocID="{570399EB-5C19-45C6-BC61-5B6D5BBD2298}" presName="aSpace" presStyleCnt="0"/>
      <dgm:spPr/>
    </dgm:pt>
    <dgm:pt modelId="{C5A891CF-CF95-487F-989D-21FCF9F1B1FB}" type="pres">
      <dgm:prSet presAssocID="{FB638606-16A2-48F3-87B4-AEA3C5ACF122}" presName="aNode" presStyleLbl="fgAcc1" presStyleIdx="1" presStyleCnt="4" custScaleY="194926" custLinFactY="15573" custLinFactNeighborX="279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357A7-B3CE-417D-A018-68847F2BB398}" type="pres">
      <dgm:prSet presAssocID="{FB638606-16A2-48F3-87B4-AEA3C5ACF122}" presName="aSpace" presStyleCnt="0"/>
      <dgm:spPr/>
    </dgm:pt>
    <dgm:pt modelId="{82E1F787-98C9-4E0B-A9F4-4F9D951BB74B}" type="pres">
      <dgm:prSet presAssocID="{160E9740-193D-4453-8C16-A217B2D8AEFF}" presName="aNode" presStyleLbl="fgAcc1" presStyleIdx="2" presStyleCnt="4" custScaleY="181791" custLinFactY="49015" custLinFactNeighborX="279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20070-6D1E-44CF-8888-1C4D175EDB1F}" type="pres">
      <dgm:prSet presAssocID="{160E9740-193D-4453-8C16-A217B2D8AEFF}" presName="aSpace" presStyleCnt="0"/>
      <dgm:spPr/>
    </dgm:pt>
    <dgm:pt modelId="{B6882192-57F1-41AA-985B-2D4322244B09}" type="pres">
      <dgm:prSet presAssocID="{E9BFA229-7FB9-444D-9202-2C75EED3E312}" presName="aNode" presStyleLbl="fgAcc1" presStyleIdx="3" presStyleCnt="4" custScaleY="183937" custLinFactY="71429" custLinFactNeighborX="279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47DCF-629D-421E-AFBC-1382DAD4AC4E}" type="pres">
      <dgm:prSet presAssocID="{E9BFA229-7FB9-444D-9202-2C75EED3E312}" presName="aSpace" presStyleCnt="0"/>
      <dgm:spPr/>
    </dgm:pt>
  </dgm:ptLst>
  <dgm:cxnLst>
    <dgm:cxn modelId="{C9D7D250-BA28-4A4D-9D47-948E9F1628B5}" type="presOf" srcId="{160E9740-193D-4453-8C16-A217B2D8AEFF}" destId="{82E1F787-98C9-4E0B-A9F4-4F9D951BB74B}" srcOrd="0" destOrd="0" presId="urn:microsoft.com/office/officeart/2005/8/layout/pyramid2"/>
    <dgm:cxn modelId="{44E5082B-CE60-41CC-BF16-2FFF528A4C38}" srcId="{FB638606-16A2-48F3-87B4-AEA3C5ACF122}" destId="{26DAE1F2-DE0A-4756-814F-20FBEBFD4AD0}" srcOrd="0" destOrd="0" parTransId="{3A5B5F8C-362B-472F-AD3F-4C7DE35FEA81}" sibTransId="{2679D335-659D-4E05-8716-32E6AD4FBCB3}"/>
    <dgm:cxn modelId="{0BE7B228-03C0-4131-B5BA-6A86CB0E6BC5}" type="presOf" srcId="{BD06C656-D509-4811-B098-2DF25870450E}" destId="{82E1F787-98C9-4E0B-A9F4-4F9D951BB74B}" srcOrd="0" destOrd="1" presId="urn:microsoft.com/office/officeart/2005/8/layout/pyramid2"/>
    <dgm:cxn modelId="{42D57AA9-EE65-4CC2-A437-29BC032FEDA9}" type="presOf" srcId="{FB638606-16A2-48F3-87B4-AEA3C5ACF122}" destId="{C5A891CF-CF95-487F-989D-21FCF9F1B1FB}" srcOrd="0" destOrd="0" presId="urn:microsoft.com/office/officeart/2005/8/layout/pyramid2"/>
    <dgm:cxn modelId="{3E837C31-6FFD-4E3A-ACF5-ABCE58A59B02}" srcId="{D121733F-6EBF-4354-A6B4-E0A9CC7FF16D}" destId="{E9BFA229-7FB9-444D-9202-2C75EED3E312}" srcOrd="3" destOrd="0" parTransId="{D93CF63C-A8CC-46AF-A814-A63C90E25D70}" sibTransId="{D30A25CE-553C-47DA-B5DB-D98201D821F4}"/>
    <dgm:cxn modelId="{85CF1818-6984-4510-A13C-ABA00E877E59}" srcId="{160E9740-193D-4453-8C16-A217B2D8AEFF}" destId="{BD06C656-D509-4811-B098-2DF25870450E}" srcOrd="0" destOrd="0" parTransId="{40E79063-E9A5-4A92-BECD-B9A73D897680}" sibTransId="{36AD164E-A36F-402A-B1AA-0324CF6F5B59}"/>
    <dgm:cxn modelId="{88B7A60D-533B-45D9-BE6C-659704A7EBEE}" srcId="{D121733F-6EBF-4354-A6B4-E0A9CC7FF16D}" destId="{570399EB-5C19-45C6-BC61-5B6D5BBD2298}" srcOrd="0" destOrd="0" parTransId="{0C9ACBE8-ECBB-4F0E-95CC-43AF340FCE63}" sibTransId="{4B5FA3D6-6C08-4115-80E5-56CADFFBD284}"/>
    <dgm:cxn modelId="{CAD47B3B-3FE7-446A-90D0-5954141C67FD}" srcId="{570399EB-5C19-45C6-BC61-5B6D5BBD2298}" destId="{4DDBF15A-9AE4-4D3A-81B4-69DB5212BEC5}" srcOrd="1" destOrd="0" parTransId="{7E28ED48-7E20-49A5-A1A6-0AF14904DECB}" sibTransId="{1EA6D78B-9D8B-47E1-B0BE-69F030371939}"/>
    <dgm:cxn modelId="{D42FF133-E415-4521-94C5-2FCC9BCCFC35}" type="presOf" srcId="{1A361FA0-D2E9-4721-9471-515E9B80BACA}" destId="{B47E4D91-2A3C-4036-866B-882C94B8F7E2}" srcOrd="0" destOrd="1" presId="urn:microsoft.com/office/officeart/2005/8/layout/pyramid2"/>
    <dgm:cxn modelId="{59F495FF-83FB-42AB-BFB4-832E7D52C876}" srcId="{D121733F-6EBF-4354-A6B4-E0A9CC7FF16D}" destId="{FB638606-16A2-48F3-87B4-AEA3C5ACF122}" srcOrd="1" destOrd="0" parTransId="{219E1074-961C-4F65-AC79-228137AEE7AF}" sibTransId="{3857A0D7-C9F7-4947-B3AA-9DDD012B07C4}"/>
    <dgm:cxn modelId="{8D26C611-1785-4E4E-80C4-0033713DF15B}" type="presOf" srcId="{E9BFA229-7FB9-444D-9202-2C75EED3E312}" destId="{B6882192-57F1-41AA-985B-2D4322244B09}" srcOrd="0" destOrd="0" presId="urn:microsoft.com/office/officeart/2005/8/layout/pyramid2"/>
    <dgm:cxn modelId="{7925E2F5-DF9E-4024-86AE-78B32601BB29}" type="presOf" srcId="{08824FB6-2AC9-4061-A6BD-7940F72A446E}" destId="{B47E4D91-2A3C-4036-866B-882C94B8F7E2}" srcOrd="0" destOrd="3" presId="urn:microsoft.com/office/officeart/2005/8/layout/pyramid2"/>
    <dgm:cxn modelId="{4CC90E0F-49FF-4278-9A1D-5D781CA9AB9D}" type="presOf" srcId="{4DDBF15A-9AE4-4D3A-81B4-69DB5212BEC5}" destId="{B47E4D91-2A3C-4036-866B-882C94B8F7E2}" srcOrd="0" destOrd="2" presId="urn:microsoft.com/office/officeart/2005/8/layout/pyramid2"/>
    <dgm:cxn modelId="{6A136BF2-F292-478A-99B3-4247C80C39B6}" srcId="{570399EB-5C19-45C6-BC61-5B6D5BBD2298}" destId="{1A361FA0-D2E9-4721-9471-515E9B80BACA}" srcOrd="0" destOrd="0" parTransId="{CEC5A9E6-969E-409F-9A25-77213E3E8BEF}" sibTransId="{AE3A106C-1EA9-4861-B42C-4E2D37F804C1}"/>
    <dgm:cxn modelId="{9A5DD173-8F38-4B6F-A6A6-604B9AFA1B6D}" srcId="{570399EB-5C19-45C6-BC61-5B6D5BBD2298}" destId="{08824FB6-2AC9-4061-A6BD-7940F72A446E}" srcOrd="2" destOrd="0" parTransId="{96A12A2B-B1BE-4591-B9A2-92F630A7E351}" sibTransId="{7FDC147D-CA5B-41F6-BED2-451A75D72BDD}"/>
    <dgm:cxn modelId="{9A8ACE26-69AD-4776-90DB-46121922DEA0}" type="presOf" srcId="{D121733F-6EBF-4354-A6B4-E0A9CC7FF16D}" destId="{BF09C487-C84D-4CB3-B7D5-086E4613697B}" srcOrd="0" destOrd="0" presId="urn:microsoft.com/office/officeart/2005/8/layout/pyramid2"/>
    <dgm:cxn modelId="{BB26DD5F-F408-4787-BC70-3A62E072C6AD}" type="presOf" srcId="{26DAE1F2-DE0A-4756-814F-20FBEBFD4AD0}" destId="{C5A891CF-CF95-487F-989D-21FCF9F1B1FB}" srcOrd="0" destOrd="1" presId="urn:microsoft.com/office/officeart/2005/8/layout/pyramid2"/>
    <dgm:cxn modelId="{966D7D2A-2784-4A15-B5D9-A93A410B9AEB}" srcId="{D121733F-6EBF-4354-A6B4-E0A9CC7FF16D}" destId="{160E9740-193D-4453-8C16-A217B2D8AEFF}" srcOrd="2" destOrd="0" parTransId="{52C75207-9037-40DE-8CCB-FC802419F421}" sibTransId="{A4C2823B-0A95-4BF5-B4BB-108FF67153DB}"/>
    <dgm:cxn modelId="{E21A8E46-EDD0-4ED6-AC9B-0128F3738BE2}" type="presOf" srcId="{570399EB-5C19-45C6-BC61-5B6D5BBD2298}" destId="{B47E4D91-2A3C-4036-866B-882C94B8F7E2}" srcOrd="0" destOrd="0" presId="urn:microsoft.com/office/officeart/2005/8/layout/pyramid2"/>
    <dgm:cxn modelId="{5C05A776-4A9C-4369-A3AF-BFE740541080}" type="presParOf" srcId="{BF09C487-C84D-4CB3-B7D5-086E4613697B}" destId="{8617CA9C-59E9-4997-B408-05E5D0F0B155}" srcOrd="0" destOrd="0" presId="urn:microsoft.com/office/officeart/2005/8/layout/pyramid2"/>
    <dgm:cxn modelId="{A0EF20E8-8C45-48E7-A516-E8191BB24A54}" type="presParOf" srcId="{BF09C487-C84D-4CB3-B7D5-086E4613697B}" destId="{F48D658B-C9F4-43CB-B399-CDE3D43F4DEA}" srcOrd="1" destOrd="0" presId="urn:microsoft.com/office/officeart/2005/8/layout/pyramid2"/>
    <dgm:cxn modelId="{83B8D047-9944-422B-9ED5-A9F3960945FF}" type="presParOf" srcId="{F48D658B-C9F4-43CB-B399-CDE3D43F4DEA}" destId="{B47E4D91-2A3C-4036-866B-882C94B8F7E2}" srcOrd="0" destOrd="0" presId="urn:microsoft.com/office/officeart/2005/8/layout/pyramid2"/>
    <dgm:cxn modelId="{751CAD52-7F5A-443A-8BC1-AEE45BA4AE26}" type="presParOf" srcId="{F48D658B-C9F4-43CB-B399-CDE3D43F4DEA}" destId="{C2229ADA-EA4C-431F-88E9-517A5F10A23E}" srcOrd="1" destOrd="0" presId="urn:microsoft.com/office/officeart/2005/8/layout/pyramid2"/>
    <dgm:cxn modelId="{CC47C1F3-1FF1-401C-A688-E3816EA8470F}" type="presParOf" srcId="{F48D658B-C9F4-43CB-B399-CDE3D43F4DEA}" destId="{C5A891CF-CF95-487F-989D-21FCF9F1B1FB}" srcOrd="2" destOrd="0" presId="urn:microsoft.com/office/officeart/2005/8/layout/pyramid2"/>
    <dgm:cxn modelId="{1B3F66EB-99AB-4DAC-AFCD-EA02AD84A2EC}" type="presParOf" srcId="{F48D658B-C9F4-43CB-B399-CDE3D43F4DEA}" destId="{C0A357A7-B3CE-417D-A018-68847F2BB398}" srcOrd="3" destOrd="0" presId="urn:microsoft.com/office/officeart/2005/8/layout/pyramid2"/>
    <dgm:cxn modelId="{F7D0760E-C943-49D3-A58C-4ACD876669AE}" type="presParOf" srcId="{F48D658B-C9F4-43CB-B399-CDE3D43F4DEA}" destId="{82E1F787-98C9-4E0B-A9F4-4F9D951BB74B}" srcOrd="4" destOrd="0" presId="urn:microsoft.com/office/officeart/2005/8/layout/pyramid2"/>
    <dgm:cxn modelId="{061FD8EE-DCF7-48D4-BC6D-6AF653D1C12B}" type="presParOf" srcId="{F48D658B-C9F4-43CB-B399-CDE3D43F4DEA}" destId="{5D720070-6D1E-44CF-8888-1C4D175EDB1F}" srcOrd="5" destOrd="0" presId="urn:microsoft.com/office/officeart/2005/8/layout/pyramid2"/>
    <dgm:cxn modelId="{5863FF08-6714-4AA0-837C-AFDFC2BE07A8}" type="presParOf" srcId="{F48D658B-C9F4-43CB-B399-CDE3D43F4DEA}" destId="{B6882192-57F1-41AA-985B-2D4322244B09}" srcOrd="6" destOrd="0" presId="urn:microsoft.com/office/officeart/2005/8/layout/pyramid2"/>
    <dgm:cxn modelId="{EF084FF8-D3AC-4957-A312-3120868BFA4C}" type="presParOf" srcId="{F48D658B-C9F4-43CB-B399-CDE3D43F4DEA}" destId="{AA147DCF-629D-421E-AFBC-1382DAD4AC4E}" srcOrd="7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9B1811-F089-46C5-8851-6D759DAF17E2}" type="doc">
      <dgm:prSet loTypeId="urn:microsoft.com/office/officeart/2005/8/layout/vList3" loCatId="list" qsTypeId="urn:microsoft.com/office/officeart/2005/8/quickstyle/3d3" qsCatId="3D" csTypeId="urn:microsoft.com/office/officeart/2005/8/colors/accent0_3" csCatId="mainScheme" phldr="1"/>
      <dgm:spPr/>
    </dgm:pt>
    <dgm:pt modelId="{874BE178-2D75-4CB0-8A0C-E2A393BFFFA0}">
      <dgm:prSet phldrT="[Text]" custT="1"/>
      <dgm:spPr/>
      <dgm:t>
        <a:bodyPr/>
        <a:lstStyle/>
        <a:p>
          <a:r>
            <a:rPr lang="en-US" sz="2400" dirty="0" smtClean="0"/>
            <a:t>Dr. S. P. Sharma(Director/Principal</a:t>
          </a:r>
          <a:r>
            <a:rPr lang="en-US" sz="1800" dirty="0" smtClean="0"/>
            <a:t>)</a:t>
          </a:r>
          <a:endParaRPr lang="en-US" sz="1800" dirty="0"/>
        </a:p>
      </dgm:t>
    </dgm:pt>
    <dgm:pt modelId="{4C05BB2E-4C01-441B-BE0A-276EE5177A23}" type="parTrans" cxnId="{BBB8CF8F-33C8-4717-A966-D49E6A4D436C}">
      <dgm:prSet/>
      <dgm:spPr/>
      <dgm:t>
        <a:bodyPr/>
        <a:lstStyle/>
        <a:p>
          <a:endParaRPr lang="en-US"/>
        </a:p>
      </dgm:t>
    </dgm:pt>
    <dgm:pt modelId="{C91868BD-CE30-4C87-B7FE-F185666BEB0E}" type="sibTrans" cxnId="{BBB8CF8F-33C8-4717-A966-D49E6A4D436C}">
      <dgm:prSet/>
      <dgm:spPr/>
      <dgm:t>
        <a:bodyPr/>
        <a:lstStyle/>
        <a:p>
          <a:endParaRPr lang="en-US"/>
        </a:p>
      </dgm:t>
    </dgm:pt>
    <dgm:pt modelId="{AFE07E48-DF9C-46FD-8F59-AE09B19294F5}">
      <dgm:prSet phldrT="[Text]" custT="1"/>
      <dgm:spPr/>
      <dgm:t>
        <a:bodyPr/>
        <a:lstStyle/>
        <a:p>
          <a:r>
            <a:rPr lang="en-US" sz="2000" dirty="0" smtClean="0"/>
            <a:t>Dr. Niyaz Ahmad Siddiquee (Bursar) </a:t>
          </a:r>
          <a:endParaRPr lang="en-US" sz="2000" dirty="0"/>
        </a:p>
      </dgm:t>
    </dgm:pt>
    <dgm:pt modelId="{7DF7CBE4-E13B-4320-9793-09B3054C97F0}" type="parTrans" cxnId="{9A668CC1-9328-48FB-B08F-B24594A1E103}">
      <dgm:prSet/>
      <dgm:spPr/>
      <dgm:t>
        <a:bodyPr/>
        <a:lstStyle/>
        <a:p>
          <a:endParaRPr lang="en-US"/>
        </a:p>
      </dgm:t>
    </dgm:pt>
    <dgm:pt modelId="{F706C440-BC3A-4F11-AF85-5D9CFFC8EA4B}" type="sibTrans" cxnId="{9A668CC1-9328-48FB-B08F-B24594A1E103}">
      <dgm:prSet/>
      <dgm:spPr/>
      <dgm:t>
        <a:bodyPr/>
        <a:lstStyle/>
        <a:p>
          <a:endParaRPr lang="en-US"/>
        </a:p>
      </dgm:t>
    </dgm:pt>
    <dgm:pt modelId="{68ED6D0E-49A9-437D-83C8-810F63D9004F}">
      <dgm:prSet custT="1"/>
      <dgm:spPr/>
      <dgm:t>
        <a:bodyPr/>
        <a:lstStyle/>
        <a:p>
          <a:r>
            <a:rPr lang="en-US" sz="1800" dirty="0" smtClean="0"/>
            <a:t>Mr. Ashutosh Kumar Singh (Member)</a:t>
          </a:r>
          <a:endParaRPr lang="en-US" sz="1800" dirty="0"/>
        </a:p>
      </dgm:t>
    </dgm:pt>
    <dgm:pt modelId="{EE63520B-4E82-414C-BF6D-3F4054F6E51A}" type="parTrans" cxnId="{B9342C39-2A88-4C22-AAF5-D1C259BD5F69}">
      <dgm:prSet/>
      <dgm:spPr/>
      <dgm:t>
        <a:bodyPr/>
        <a:lstStyle/>
        <a:p>
          <a:endParaRPr lang="en-US"/>
        </a:p>
      </dgm:t>
    </dgm:pt>
    <dgm:pt modelId="{DAFF6A6B-69EC-4A4D-85A8-E3A3BF6BF3D1}" type="sibTrans" cxnId="{B9342C39-2A88-4C22-AAF5-D1C259BD5F69}">
      <dgm:prSet/>
      <dgm:spPr/>
      <dgm:t>
        <a:bodyPr/>
        <a:lstStyle/>
        <a:p>
          <a:endParaRPr lang="en-US"/>
        </a:p>
      </dgm:t>
    </dgm:pt>
    <dgm:pt modelId="{17E21A0D-4390-4025-B492-E0B89683C7DB}">
      <dgm:prSet custT="1"/>
      <dgm:spPr/>
      <dgm:t>
        <a:bodyPr/>
        <a:lstStyle/>
        <a:p>
          <a:r>
            <a:rPr lang="en-US" sz="1800" dirty="0" smtClean="0"/>
            <a:t>Dr. Ajit Rai ( Member)</a:t>
          </a:r>
          <a:endParaRPr lang="en-US" sz="1700" dirty="0"/>
        </a:p>
      </dgm:t>
    </dgm:pt>
    <dgm:pt modelId="{77624E09-5335-4F62-A53C-D34996747924}" type="parTrans" cxnId="{BAB6763E-B491-46B6-BF4C-08E8208D4702}">
      <dgm:prSet/>
      <dgm:spPr/>
      <dgm:t>
        <a:bodyPr/>
        <a:lstStyle/>
        <a:p>
          <a:endParaRPr lang="en-US"/>
        </a:p>
      </dgm:t>
    </dgm:pt>
    <dgm:pt modelId="{FFF13B0C-D32F-4B00-AE6E-9D6AACDAA8A7}" type="sibTrans" cxnId="{BAB6763E-B491-46B6-BF4C-08E8208D4702}">
      <dgm:prSet/>
      <dgm:spPr/>
      <dgm:t>
        <a:bodyPr/>
        <a:lstStyle/>
        <a:p>
          <a:endParaRPr lang="en-US"/>
        </a:p>
      </dgm:t>
    </dgm:pt>
    <dgm:pt modelId="{D0CED471-5ED4-4DD3-B009-484C8DE21B99}">
      <dgm:prSet custT="1"/>
      <dgm:spPr/>
      <dgm:t>
        <a:bodyPr/>
        <a:lstStyle/>
        <a:p>
          <a:r>
            <a:rPr lang="en-US" sz="1800" dirty="0" smtClean="0"/>
            <a:t>Mr. Awadesh (Member)</a:t>
          </a:r>
          <a:endParaRPr lang="en-US" sz="1800" dirty="0"/>
        </a:p>
      </dgm:t>
    </dgm:pt>
    <dgm:pt modelId="{93E23E53-37EC-4D35-95E7-5D226FAB86C2}" type="parTrans" cxnId="{34539526-D30F-4B6F-A19F-4D21C775B020}">
      <dgm:prSet/>
      <dgm:spPr/>
      <dgm:t>
        <a:bodyPr/>
        <a:lstStyle/>
        <a:p>
          <a:endParaRPr lang="en-US"/>
        </a:p>
      </dgm:t>
    </dgm:pt>
    <dgm:pt modelId="{3AB79086-F5E2-4DDC-92B0-9D64D0B65AC9}" type="sibTrans" cxnId="{34539526-D30F-4B6F-A19F-4D21C775B020}">
      <dgm:prSet/>
      <dgm:spPr/>
      <dgm:t>
        <a:bodyPr/>
        <a:lstStyle/>
        <a:p>
          <a:endParaRPr lang="en-US"/>
        </a:p>
      </dgm:t>
    </dgm:pt>
    <dgm:pt modelId="{AF2FC5F4-177A-4E35-B74B-54E1CBA8E381}">
      <dgm:prSet custT="1"/>
      <dgm:spPr/>
      <dgm:t>
        <a:bodyPr/>
        <a:lstStyle/>
        <a:p>
          <a:r>
            <a:rPr lang="en-US" sz="1800" dirty="0" smtClean="0"/>
            <a:t>Dr.  Anand Prakash  (Coordinator)</a:t>
          </a:r>
          <a:endParaRPr lang="en-US" sz="1800" dirty="0"/>
        </a:p>
      </dgm:t>
    </dgm:pt>
    <dgm:pt modelId="{AE717B6E-74E0-40E6-A176-5960883894A5}" type="parTrans" cxnId="{F78A7AE7-1FB7-4B67-AF68-B3CAA8CFFAC2}">
      <dgm:prSet/>
      <dgm:spPr/>
      <dgm:t>
        <a:bodyPr/>
        <a:lstStyle/>
        <a:p>
          <a:endParaRPr lang="en-US"/>
        </a:p>
      </dgm:t>
    </dgm:pt>
    <dgm:pt modelId="{B562320E-37F4-4846-A328-98A5078099EB}" type="sibTrans" cxnId="{F78A7AE7-1FB7-4B67-AF68-B3CAA8CFFAC2}">
      <dgm:prSet/>
      <dgm:spPr/>
      <dgm:t>
        <a:bodyPr/>
        <a:lstStyle/>
        <a:p>
          <a:endParaRPr lang="en-US"/>
        </a:p>
      </dgm:t>
    </dgm:pt>
    <dgm:pt modelId="{E924F71B-BE5C-4EC4-AE40-7E2D9A94B16D}">
      <dgm:prSet custT="1"/>
      <dgm:spPr/>
      <dgm:t>
        <a:bodyPr/>
        <a:lstStyle/>
        <a:p>
          <a:r>
            <a:rPr lang="en-US" sz="1800" dirty="0" smtClean="0"/>
            <a:t>Dr . Sumit Kumar Rai (Member)</a:t>
          </a:r>
          <a:endParaRPr lang="en-US" sz="1800" dirty="0"/>
        </a:p>
      </dgm:t>
    </dgm:pt>
    <dgm:pt modelId="{733F9ABC-1987-4E9C-8DBC-CFEA002204C7}" type="parTrans" cxnId="{DB4A721F-5989-40DB-80AA-ACB7606CFE06}">
      <dgm:prSet/>
      <dgm:spPr/>
      <dgm:t>
        <a:bodyPr/>
        <a:lstStyle/>
        <a:p>
          <a:endParaRPr lang="en-US"/>
        </a:p>
      </dgm:t>
    </dgm:pt>
    <dgm:pt modelId="{531053FC-E9FB-4DB7-98F1-00E8333C151C}" type="sibTrans" cxnId="{DB4A721F-5989-40DB-80AA-ACB7606CFE06}">
      <dgm:prSet/>
      <dgm:spPr/>
      <dgm:t>
        <a:bodyPr/>
        <a:lstStyle/>
        <a:p>
          <a:endParaRPr lang="en-US"/>
        </a:p>
      </dgm:t>
    </dgm:pt>
    <dgm:pt modelId="{6EEBB120-3EA2-45FB-B850-316C6A0B6BA1}">
      <dgm:prSet custT="1"/>
      <dgm:spPr/>
      <dgm:t>
        <a:bodyPr/>
        <a:lstStyle/>
        <a:p>
          <a:r>
            <a:rPr lang="en-US" sz="1800" dirty="0" smtClean="0"/>
            <a:t>Prof. Maya </a:t>
          </a:r>
          <a:r>
            <a:rPr lang="en-US" sz="1800" dirty="0" err="1" smtClean="0"/>
            <a:t>Sinha</a:t>
          </a:r>
          <a:r>
            <a:rPr lang="en-US" sz="1800" dirty="0" smtClean="0"/>
            <a:t> (Member)</a:t>
          </a:r>
          <a:endParaRPr lang="en-US" sz="1800" dirty="0"/>
        </a:p>
      </dgm:t>
    </dgm:pt>
    <dgm:pt modelId="{DB847830-F405-4EDF-B0C5-F2DB38DAC9A1}" type="parTrans" cxnId="{DE8BB1F0-7D3D-4B50-868E-4ADD90428414}">
      <dgm:prSet/>
      <dgm:spPr/>
      <dgm:t>
        <a:bodyPr/>
        <a:lstStyle/>
        <a:p>
          <a:endParaRPr lang="en-US"/>
        </a:p>
      </dgm:t>
    </dgm:pt>
    <dgm:pt modelId="{E3D3B063-21CE-4336-A88A-0C895BAB04A2}" type="sibTrans" cxnId="{DE8BB1F0-7D3D-4B50-868E-4ADD90428414}">
      <dgm:prSet/>
      <dgm:spPr/>
      <dgm:t>
        <a:bodyPr/>
        <a:lstStyle/>
        <a:p>
          <a:endParaRPr lang="en-US"/>
        </a:p>
      </dgm:t>
    </dgm:pt>
    <dgm:pt modelId="{E1C024E0-3B02-4404-B250-5896DAD51E03}" type="pres">
      <dgm:prSet presAssocID="{4D9B1811-F089-46C5-8851-6D759DAF17E2}" presName="linearFlow" presStyleCnt="0">
        <dgm:presLayoutVars>
          <dgm:dir/>
          <dgm:resizeHandles val="exact"/>
        </dgm:presLayoutVars>
      </dgm:prSet>
      <dgm:spPr/>
    </dgm:pt>
    <dgm:pt modelId="{15648631-4174-4945-B7EF-4E020390A225}" type="pres">
      <dgm:prSet presAssocID="{874BE178-2D75-4CB0-8A0C-E2A393BFFFA0}" presName="composite" presStyleCnt="0"/>
      <dgm:spPr/>
    </dgm:pt>
    <dgm:pt modelId="{266CAF52-3E59-463B-AD52-92B0DCD50E32}" type="pres">
      <dgm:prSet presAssocID="{874BE178-2D75-4CB0-8A0C-E2A393BFFFA0}" presName="imgShp" presStyleLbl="fgImgPlace1" presStyleIdx="0" presStyleCnt="8" custScaleX="689704" custScaleY="55815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C708B33-76E8-4C38-A9CE-79D8610E58D4}" type="pres">
      <dgm:prSet presAssocID="{874BE178-2D75-4CB0-8A0C-E2A393BFFFA0}" presName="txShp" presStyleLbl="node1" presStyleIdx="0" presStyleCnt="8" custScaleX="127879" custScaleY="582137" custLinFactY="-41385" custLinFactNeighborX="-150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ECC104-A15C-4FB7-BAEC-9F2FAC33D947}" type="pres">
      <dgm:prSet presAssocID="{C91868BD-CE30-4C87-B7FE-F185666BEB0E}" presName="spacing" presStyleCnt="0"/>
      <dgm:spPr/>
    </dgm:pt>
    <dgm:pt modelId="{94F42D69-B5DB-4E02-B353-6C7F206CFBBC}" type="pres">
      <dgm:prSet presAssocID="{AFE07E48-DF9C-46FD-8F59-AE09B19294F5}" presName="composite" presStyleCnt="0"/>
      <dgm:spPr/>
    </dgm:pt>
    <dgm:pt modelId="{619E12CA-DE8C-477C-A5FD-7E9E92C745E1}" type="pres">
      <dgm:prSet presAssocID="{AFE07E48-DF9C-46FD-8F59-AE09B19294F5}" presName="imgShp" presStyleLbl="fgImgPlace1" presStyleIdx="1" presStyleCnt="8" custScaleX="545553" custScaleY="47648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1516489-8491-4E0B-A968-292897FA6226}" type="pres">
      <dgm:prSet presAssocID="{AFE07E48-DF9C-46FD-8F59-AE09B19294F5}" presName="txShp" presStyleLbl="node1" presStyleIdx="1" presStyleCnt="8" custScaleX="125360" custScaleY="339623" custLinFactNeighborX="-1369" custLinFactNeighborY="-14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AB8998-D21A-4D1D-9726-95207CFE64A5}" type="pres">
      <dgm:prSet presAssocID="{F706C440-BC3A-4F11-AF85-5D9CFFC8EA4B}" presName="spacing" presStyleCnt="0"/>
      <dgm:spPr/>
    </dgm:pt>
    <dgm:pt modelId="{708250C6-7885-44D7-BD17-B93B4BEE20DF}" type="pres">
      <dgm:prSet presAssocID="{AF2FC5F4-177A-4E35-B74B-54E1CBA8E381}" presName="composite" presStyleCnt="0"/>
      <dgm:spPr/>
    </dgm:pt>
    <dgm:pt modelId="{5B16AD54-D32E-4A62-9ED0-B1E9DABE6A01}" type="pres">
      <dgm:prSet presAssocID="{AF2FC5F4-177A-4E35-B74B-54E1CBA8E381}" presName="imgShp" presStyleLbl="fgImgPlace1" presStyleIdx="2" presStyleCnt="8" custScaleX="464070" custScaleY="5764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9DE39EC-966F-4581-8074-66196970EAA3}" type="pres">
      <dgm:prSet presAssocID="{AF2FC5F4-177A-4E35-B74B-54E1CBA8E381}" presName="txShp" presStyleLbl="node1" presStyleIdx="2" presStyleCnt="8" custScaleX="126227" custScaleY="351499" custLinFactNeighborX="-1849" custLinFactNeighborY="17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5196CE-6935-4CDC-847E-B049D8DABD62}" type="pres">
      <dgm:prSet presAssocID="{B562320E-37F4-4846-A328-98A5078099EB}" presName="spacing" presStyleCnt="0"/>
      <dgm:spPr/>
    </dgm:pt>
    <dgm:pt modelId="{38535C8F-B98F-478B-943C-5E3528DDB318}" type="pres">
      <dgm:prSet presAssocID="{E924F71B-BE5C-4EC4-AE40-7E2D9A94B16D}" presName="composite" presStyleCnt="0"/>
      <dgm:spPr/>
    </dgm:pt>
    <dgm:pt modelId="{8135AABD-85FB-4166-BCD8-1160721DDE48}" type="pres">
      <dgm:prSet presAssocID="{E924F71B-BE5C-4EC4-AE40-7E2D9A94B16D}" presName="imgShp" presStyleLbl="fgImgPlace1" presStyleIdx="3" presStyleCnt="8" custScaleX="689458" custScaleY="49587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4E933E2-CBFB-4D29-AECE-B84E5EDE15B5}" type="pres">
      <dgm:prSet presAssocID="{E924F71B-BE5C-4EC4-AE40-7E2D9A94B16D}" presName="txShp" presStyleLbl="node1" presStyleIdx="3" presStyleCnt="8" custScaleX="125315" custScaleY="343058" custLinFactNeighborX="-1393" custLinFactNeighborY="12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5C4D4-D54E-46FD-A2B1-EC4A815D15C0}" type="pres">
      <dgm:prSet presAssocID="{531053FC-E9FB-4DB7-98F1-00E8333C151C}" presName="spacing" presStyleCnt="0"/>
      <dgm:spPr/>
    </dgm:pt>
    <dgm:pt modelId="{01E5EC31-4650-407B-A0BB-B88F253E11EB}" type="pres">
      <dgm:prSet presAssocID="{17E21A0D-4390-4025-B492-E0B89683C7DB}" presName="composite" presStyleCnt="0"/>
      <dgm:spPr/>
    </dgm:pt>
    <dgm:pt modelId="{97B8494C-5167-48C9-B7EA-2304CCD1CEB3}" type="pres">
      <dgm:prSet presAssocID="{17E21A0D-4390-4025-B492-E0B89683C7DB}" presName="imgShp" presStyleLbl="fgImgPlace1" presStyleIdx="4" presStyleCnt="8" custScaleX="535358" custScaleY="614015" custLinFactNeighborX="-46349" custLinFactNeighborY="-146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391A2147-70DF-41D7-8042-721F83EF787C}" type="pres">
      <dgm:prSet presAssocID="{17E21A0D-4390-4025-B492-E0B89683C7DB}" presName="txShp" presStyleLbl="node1" presStyleIdx="4" presStyleCnt="8" custScaleX="124305" custScaleY="397187" custLinFactNeighborX="-888" custLinFactNeighborY="15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1AEF5-CB09-439C-AC70-09E3C5C88D10}" type="pres">
      <dgm:prSet presAssocID="{FFF13B0C-D32F-4B00-AE6E-9D6AACDAA8A7}" presName="spacing" presStyleCnt="0"/>
      <dgm:spPr/>
    </dgm:pt>
    <dgm:pt modelId="{656F70FE-014B-41CA-9696-586A457CF2F7}" type="pres">
      <dgm:prSet presAssocID="{6EEBB120-3EA2-45FB-B850-316C6A0B6BA1}" presName="composite" presStyleCnt="0"/>
      <dgm:spPr/>
    </dgm:pt>
    <dgm:pt modelId="{4861DE9D-4C96-41D8-9F17-ECAAA187B306}" type="pres">
      <dgm:prSet presAssocID="{6EEBB120-3EA2-45FB-B850-316C6A0B6BA1}" presName="imgShp" presStyleLbl="fgImgPlace1" presStyleIdx="5" presStyleCnt="8" custScaleX="589003" custScaleY="62487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46399729-058F-4931-9C57-22F18A44DF0E}" type="pres">
      <dgm:prSet presAssocID="{6EEBB120-3EA2-45FB-B850-316C6A0B6BA1}" presName="txShp" presStyleLbl="node1" presStyleIdx="5" presStyleCnt="8" custScaleX="124092" custScaleY="380810" custLinFactNeighborX="-611" custLinFactNeighborY="-1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7DECE-F856-48A7-8B02-B10742D56DD4}" type="pres">
      <dgm:prSet presAssocID="{E3D3B063-21CE-4336-A88A-0C895BAB04A2}" presName="spacing" presStyleCnt="0"/>
      <dgm:spPr/>
    </dgm:pt>
    <dgm:pt modelId="{AF17E130-69A3-4AE1-B108-2AA6B2A095BE}" type="pres">
      <dgm:prSet presAssocID="{68ED6D0E-49A9-437D-83C8-810F63D9004F}" presName="composite" presStyleCnt="0"/>
      <dgm:spPr/>
    </dgm:pt>
    <dgm:pt modelId="{317651C5-0EEC-4441-A92F-0669CC0E68C8}" type="pres">
      <dgm:prSet presAssocID="{68ED6D0E-49A9-437D-83C8-810F63D9004F}" presName="imgShp" presStyleLbl="fgImgPlace1" presStyleIdx="6" presStyleCnt="8" custScaleX="589002" custScaleY="51834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AAA9D9D-B8F6-489F-8CC8-4D22FE795CEE}" type="pres">
      <dgm:prSet presAssocID="{68ED6D0E-49A9-437D-83C8-810F63D9004F}" presName="txShp" presStyleLbl="node1" presStyleIdx="6" presStyleCnt="8" custScaleX="122536" custScaleY="405094" custLinFactNeighborX="-287" custLinFactNeighborY="9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36B7B-208B-44CD-92A9-14655915D07F}" type="pres">
      <dgm:prSet presAssocID="{DAFF6A6B-69EC-4A4D-85A8-E3A3BF6BF3D1}" presName="spacing" presStyleCnt="0"/>
      <dgm:spPr/>
    </dgm:pt>
    <dgm:pt modelId="{47D7795D-7F53-4BBA-B091-D98AA307860A}" type="pres">
      <dgm:prSet presAssocID="{D0CED471-5ED4-4DD3-B009-484C8DE21B99}" presName="composite" presStyleCnt="0"/>
      <dgm:spPr/>
    </dgm:pt>
    <dgm:pt modelId="{858B2C51-1B92-4FCE-8854-DBE242847C23}" type="pres">
      <dgm:prSet presAssocID="{D0CED471-5ED4-4DD3-B009-484C8DE21B99}" presName="imgShp" presStyleLbl="fgImgPlace1" presStyleIdx="7" presStyleCnt="8" custScaleX="539196" custScaleY="607510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03DC8F9C-F0F5-4CC3-A534-79AE86A78047}" type="pres">
      <dgm:prSet presAssocID="{D0CED471-5ED4-4DD3-B009-484C8DE21B99}" presName="txShp" presStyleLbl="node1" presStyleIdx="7" presStyleCnt="8" custScaleX="121933" custScaleY="293289" custLinFactNeighborX="-298" custLinFactNeighborY="12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B5E133-D048-4CB1-9A59-5DF4ECC9A9B3}" type="presOf" srcId="{E924F71B-BE5C-4EC4-AE40-7E2D9A94B16D}" destId="{84E933E2-CBFB-4D29-AECE-B84E5EDE15B5}" srcOrd="0" destOrd="0" presId="urn:microsoft.com/office/officeart/2005/8/layout/vList3"/>
    <dgm:cxn modelId="{DE8BB1F0-7D3D-4B50-868E-4ADD90428414}" srcId="{4D9B1811-F089-46C5-8851-6D759DAF17E2}" destId="{6EEBB120-3EA2-45FB-B850-316C6A0B6BA1}" srcOrd="5" destOrd="0" parTransId="{DB847830-F405-4EDF-B0C5-F2DB38DAC9A1}" sibTransId="{E3D3B063-21CE-4336-A88A-0C895BAB04A2}"/>
    <dgm:cxn modelId="{B9342C39-2A88-4C22-AAF5-D1C259BD5F69}" srcId="{4D9B1811-F089-46C5-8851-6D759DAF17E2}" destId="{68ED6D0E-49A9-437D-83C8-810F63D9004F}" srcOrd="6" destOrd="0" parTransId="{EE63520B-4E82-414C-BF6D-3F4054F6E51A}" sibTransId="{DAFF6A6B-69EC-4A4D-85A8-E3A3BF6BF3D1}"/>
    <dgm:cxn modelId="{E9B509E1-2CDD-4898-BBA8-93D64BCEC84B}" type="presOf" srcId="{6EEBB120-3EA2-45FB-B850-316C6A0B6BA1}" destId="{46399729-058F-4931-9C57-22F18A44DF0E}" srcOrd="0" destOrd="0" presId="urn:microsoft.com/office/officeart/2005/8/layout/vList3"/>
    <dgm:cxn modelId="{BAB6763E-B491-46B6-BF4C-08E8208D4702}" srcId="{4D9B1811-F089-46C5-8851-6D759DAF17E2}" destId="{17E21A0D-4390-4025-B492-E0B89683C7DB}" srcOrd="4" destOrd="0" parTransId="{77624E09-5335-4F62-A53C-D34996747924}" sibTransId="{FFF13B0C-D32F-4B00-AE6E-9D6AACDAA8A7}"/>
    <dgm:cxn modelId="{F78A7AE7-1FB7-4B67-AF68-B3CAA8CFFAC2}" srcId="{4D9B1811-F089-46C5-8851-6D759DAF17E2}" destId="{AF2FC5F4-177A-4E35-B74B-54E1CBA8E381}" srcOrd="2" destOrd="0" parTransId="{AE717B6E-74E0-40E6-A176-5960883894A5}" sibTransId="{B562320E-37F4-4846-A328-98A5078099EB}"/>
    <dgm:cxn modelId="{E16A879B-DD1D-435D-9360-C1D088539561}" type="presOf" srcId="{4D9B1811-F089-46C5-8851-6D759DAF17E2}" destId="{E1C024E0-3B02-4404-B250-5896DAD51E03}" srcOrd="0" destOrd="0" presId="urn:microsoft.com/office/officeart/2005/8/layout/vList3"/>
    <dgm:cxn modelId="{9FEFAD4A-92DD-41AC-B328-A87656733ED0}" type="presOf" srcId="{D0CED471-5ED4-4DD3-B009-484C8DE21B99}" destId="{03DC8F9C-F0F5-4CC3-A534-79AE86A78047}" srcOrd="0" destOrd="0" presId="urn:microsoft.com/office/officeart/2005/8/layout/vList3"/>
    <dgm:cxn modelId="{9A668CC1-9328-48FB-B08F-B24594A1E103}" srcId="{4D9B1811-F089-46C5-8851-6D759DAF17E2}" destId="{AFE07E48-DF9C-46FD-8F59-AE09B19294F5}" srcOrd="1" destOrd="0" parTransId="{7DF7CBE4-E13B-4320-9793-09B3054C97F0}" sibTransId="{F706C440-BC3A-4F11-AF85-5D9CFFC8EA4B}"/>
    <dgm:cxn modelId="{550FA735-6972-41AF-80CD-DD279E360B25}" type="presOf" srcId="{AFE07E48-DF9C-46FD-8F59-AE09B19294F5}" destId="{11516489-8491-4E0B-A968-292897FA6226}" srcOrd="0" destOrd="0" presId="urn:microsoft.com/office/officeart/2005/8/layout/vList3"/>
    <dgm:cxn modelId="{34539526-D30F-4B6F-A19F-4D21C775B020}" srcId="{4D9B1811-F089-46C5-8851-6D759DAF17E2}" destId="{D0CED471-5ED4-4DD3-B009-484C8DE21B99}" srcOrd="7" destOrd="0" parTransId="{93E23E53-37EC-4D35-95E7-5D226FAB86C2}" sibTransId="{3AB79086-F5E2-4DDC-92B0-9D64D0B65AC9}"/>
    <dgm:cxn modelId="{DB4A721F-5989-40DB-80AA-ACB7606CFE06}" srcId="{4D9B1811-F089-46C5-8851-6D759DAF17E2}" destId="{E924F71B-BE5C-4EC4-AE40-7E2D9A94B16D}" srcOrd="3" destOrd="0" parTransId="{733F9ABC-1987-4E9C-8DBC-CFEA002204C7}" sibTransId="{531053FC-E9FB-4DB7-98F1-00E8333C151C}"/>
    <dgm:cxn modelId="{7267E636-80A5-4D1F-AF98-D7B3AE92C179}" type="presOf" srcId="{874BE178-2D75-4CB0-8A0C-E2A393BFFFA0}" destId="{4C708B33-76E8-4C38-A9CE-79D8610E58D4}" srcOrd="0" destOrd="0" presId="urn:microsoft.com/office/officeart/2005/8/layout/vList3"/>
    <dgm:cxn modelId="{16E93ACF-15F0-43DF-82F5-8F5F43C630D4}" type="presOf" srcId="{AF2FC5F4-177A-4E35-B74B-54E1CBA8E381}" destId="{29DE39EC-966F-4581-8074-66196970EAA3}" srcOrd="0" destOrd="0" presId="urn:microsoft.com/office/officeart/2005/8/layout/vList3"/>
    <dgm:cxn modelId="{460ABA5B-71F7-46D4-A564-4577948F3F0C}" type="presOf" srcId="{68ED6D0E-49A9-437D-83C8-810F63D9004F}" destId="{BAAA9D9D-B8F6-489F-8CC8-4D22FE795CEE}" srcOrd="0" destOrd="0" presId="urn:microsoft.com/office/officeart/2005/8/layout/vList3"/>
    <dgm:cxn modelId="{CF683FDC-F1C2-4179-A496-B8149C640022}" type="presOf" srcId="{17E21A0D-4390-4025-B492-E0B89683C7DB}" destId="{391A2147-70DF-41D7-8042-721F83EF787C}" srcOrd="0" destOrd="0" presId="urn:microsoft.com/office/officeart/2005/8/layout/vList3"/>
    <dgm:cxn modelId="{BBB8CF8F-33C8-4717-A966-D49E6A4D436C}" srcId="{4D9B1811-F089-46C5-8851-6D759DAF17E2}" destId="{874BE178-2D75-4CB0-8A0C-E2A393BFFFA0}" srcOrd="0" destOrd="0" parTransId="{4C05BB2E-4C01-441B-BE0A-276EE5177A23}" sibTransId="{C91868BD-CE30-4C87-B7FE-F185666BEB0E}"/>
    <dgm:cxn modelId="{8EA15890-1177-49FB-9EEC-ACBF72307633}" type="presParOf" srcId="{E1C024E0-3B02-4404-B250-5896DAD51E03}" destId="{15648631-4174-4945-B7EF-4E020390A225}" srcOrd="0" destOrd="0" presId="urn:microsoft.com/office/officeart/2005/8/layout/vList3"/>
    <dgm:cxn modelId="{F0837522-C84A-4DCF-96AB-3775FB53F3A1}" type="presParOf" srcId="{15648631-4174-4945-B7EF-4E020390A225}" destId="{266CAF52-3E59-463B-AD52-92B0DCD50E32}" srcOrd="0" destOrd="0" presId="urn:microsoft.com/office/officeart/2005/8/layout/vList3"/>
    <dgm:cxn modelId="{FF99BF11-3BEC-411A-BB3E-3975670FF505}" type="presParOf" srcId="{15648631-4174-4945-B7EF-4E020390A225}" destId="{4C708B33-76E8-4C38-A9CE-79D8610E58D4}" srcOrd="1" destOrd="0" presId="urn:microsoft.com/office/officeart/2005/8/layout/vList3"/>
    <dgm:cxn modelId="{E35A292D-0A4C-466C-991B-4788B1C0B231}" type="presParOf" srcId="{E1C024E0-3B02-4404-B250-5896DAD51E03}" destId="{D7ECC104-A15C-4FB7-BAEC-9F2FAC33D947}" srcOrd="1" destOrd="0" presId="urn:microsoft.com/office/officeart/2005/8/layout/vList3"/>
    <dgm:cxn modelId="{66FE672F-AEB6-4BDD-BECC-F3561600AD29}" type="presParOf" srcId="{E1C024E0-3B02-4404-B250-5896DAD51E03}" destId="{94F42D69-B5DB-4E02-B353-6C7F206CFBBC}" srcOrd="2" destOrd="0" presId="urn:microsoft.com/office/officeart/2005/8/layout/vList3"/>
    <dgm:cxn modelId="{10070ECB-C30F-49F2-AF8D-C46BC4C3DCA5}" type="presParOf" srcId="{94F42D69-B5DB-4E02-B353-6C7F206CFBBC}" destId="{619E12CA-DE8C-477C-A5FD-7E9E92C745E1}" srcOrd="0" destOrd="0" presId="urn:microsoft.com/office/officeart/2005/8/layout/vList3"/>
    <dgm:cxn modelId="{92C1E751-B226-4C26-AAC2-BD5528E98295}" type="presParOf" srcId="{94F42D69-B5DB-4E02-B353-6C7F206CFBBC}" destId="{11516489-8491-4E0B-A968-292897FA6226}" srcOrd="1" destOrd="0" presId="urn:microsoft.com/office/officeart/2005/8/layout/vList3"/>
    <dgm:cxn modelId="{CD7EF38B-3B1A-47A8-92F0-4B8C1D3DF78D}" type="presParOf" srcId="{E1C024E0-3B02-4404-B250-5896DAD51E03}" destId="{D4AB8998-D21A-4D1D-9726-95207CFE64A5}" srcOrd="3" destOrd="0" presId="urn:microsoft.com/office/officeart/2005/8/layout/vList3"/>
    <dgm:cxn modelId="{0912CA61-2BD1-4054-8A33-8BB71478E81A}" type="presParOf" srcId="{E1C024E0-3B02-4404-B250-5896DAD51E03}" destId="{708250C6-7885-44D7-BD17-B93B4BEE20DF}" srcOrd="4" destOrd="0" presId="urn:microsoft.com/office/officeart/2005/8/layout/vList3"/>
    <dgm:cxn modelId="{3EA14021-45AB-40E8-B30C-41C17034973E}" type="presParOf" srcId="{708250C6-7885-44D7-BD17-B93B4BEE20DF}" destId="{5B16AD54-D32E-4A62-9ED0-B1E9DABE6A01}" srcOrd="0" destOrd="0" presId="urn:microsoft.com/office/officeart/2005/8/layout/vList3"/>
    <dgm:cxn modelId="{359F4FDA-B3CF-4E41-84E6-F7BBE75EBBFD}" type="presParOf" srcId="{708250C6-7885-44D7-BD17-B93B4BEE20DF}" destId="{29DE39EC-966F-4581-8074-66196970EAA3}" srcOrd="1" destOrd="0" presId="urn:microsoft.com/office/officeart/2005/8/layout/vList3"/>
    <dgm:cxn modelId="{732DC846-545D-4E0D-8E38-C6CF1994FCB7}" type="presParOf" srcId="{E1C024E0-3B02-4404-B250-5896DAD51E03}" destId="{385196CE-6935-4CDC-847E-B049D8DABD62}" srcOrd="5" destOrd="0" presId="urn:microsoft.com/office/officeart/2005/8/layout/vList3"/>
    <dgm:cxn modelId="{51269BE0-DEF1-4FD7-A19F-666CCEB0B9A2}" type="presParOf" srcId="{E1C024E0-3B02-4404-B250-5896DAD51E03}" destId="{38535C8F-B98F-478B-943C-5E3528DDB318}" srcOrd="6" destOrd="0" presId="urn:microsoft.com/office/officeart/2005/8/layout/vList3"/>
    <dgm:cxn modelId="{FBFA736F-C46E-4169-812E-42C7A29A4F93}" type="presParOf" srcId="{38535C8F-B98F-478B-943C-5E3528DDB318}" destId="{8135AABD-85FB-4166-BCD8-1160721DDE48}" srcOrd="0" destOrd="0" presId="urn:microsoft.com/office/officeart/2005/8/layout/vList3"/>
    <dgm:cxn modelId="{7F2155C7-D85E-42DE-A726-D357F15B2D34}" type="presParOf" srcId="{38535C8F-B98F-478B-943C-5E3528DDB318}" destId="{84E933E2-CBFB-4D29-AECE-B84E5EDE15B5}" srcOrd="1" destOrd="0" presId="urn:microsoft.com/office/officeart/2005/8/layout/vList3"/>
    <dgm:cxn modelId="{D6F7C701-452B-4DBA-A719-A12A8144BBA9}" type="presParOf" srcId="{E1C024E0-3B02-4404-B250-5896DAD51E03}" destId="{FE55C4D4-D54E-46FD-A2B1-EC4A815D15C0}" srcOrd="7" destOrd="0" presId="urn:microsoft.com/office/officeart/2005/8/layout/vList3"/>
    <dgm:cxn modelId="{EBC1919A-4E53-45E6-9DB5-A484AE0503B0}" type="presParOf" srcId="{E1C024E0-3B02-4404-B250-5896DAD51E03}" destId="{01E5EC31-4650-407B-A0BB-B88F253E11EB}" srcOrd="8" destOrd="0" presId="urn:microsoft.com/office/officeart/2005/8/layout/vList3"/>
    <dgm:cxn modelId="{7E6ECA4C-B792-49B7-B663-25DA2CA42807}" type="presParOf" srcId="{01E5EC31-4650-407B-A0BB-B88F253E11EB}" destId="{97B8494C-5167-48C9-B7EA-2304CCD1CEB3}" srcOrd="0" destOrd="0" presId="urn:microsoft.com/office/officeart/2005/8/layout/vList3"/>
    <dgm:cxn modelId="{D42A7B81-B4B6-46BD-97D7-261DC2ADF721}" type="presParOf" srcId="{01E5EC31-4650-407B-A0BB-B88F253E11EB}" destId="{391A2147-70DF-41D7-8042-721F83EF787C}" srcOrd="1" destOrd="0" presId="urn:microsoft.com/office/officeart/2005/8/layout/vList3"/>
    <dgm:cxn modelId="{8B241B75-5123-488C-AFF0-45D99268ACF9}" type="presParOf" srcId="{E1C024E0-3B02-4404-B250-5896DAD51E03}" destId="{D701AEF5-CB09-439C-AC70-09E3C5C88D10}" srcOrd="9" destOrd="0" presId="urn:microsoft.com/office/officeart/2005/8/layout/vList3"/>
    <dgm:cxn modelId="{100772FD-6DCA-4938-8250-944217D04F5A}" type="presParOf" srcId="{E1C024E0-3B02-4404-B250-5896DAD51E03}" destId="{656F70FE-014B-41CA-9696-586A457CF2F7}" srcOrd="10" destOrd="0" presId="urn:microsoft.com/office/officeart/2005/8/layout/vList3"/>
    <dgm:cxn modelId="{CB3538AA-63F6-4FE7-9FA2-30309848C8B9}" type="presParOf" srcId="{656F70FE-014B-41CA-9696-586A457CF2F7}" destId="{4861DE9D-4C96-41D8-9F17-ECAAA187B306}" srcOrd="0" destOrd="0" presId="urn:microsoft.com/office/officeart/2005/8/layout/vList3"/>
    <dgm:cxn modelId="{CBE9D431-6581-4855-B4FD-DAAFE3A4E2BA}" type="presParOf" srcId="{656F70FE-014B-41CA-9696-586A457CF2F7}" destId="{46399729-058F-4931-9C57-22F18A44DF0E}" srcOrd="1" destOrd="0" presId="urn:microsoft.com/office/officeart/2005/8/layout/vList3"/>
    <dgm:cxn modelId="{BCE6ADBB-21A5-43F7-869F-13D7C5244381}" type="presParOf" srcId="{E1C024E0-3B02-4404-B250-5896DAD51E03}" destId="{B9C7DECE-F856-48A7-8B02-B10742D56DD4}" srcOrd="11" destOrd="0" presId="urn:microsoft.com/office/officeart/2005/8/layout/vList3"/>
    <dgm:cxn modelId="{16ECA004-1EA8-44BB-9A05-2A1793648B64}" type="presParOf" srcId="{E1C024E0-3B02-4404-B250-5896DAD51E03}" destId="{AF17E130-69A3-4AE1-B108-2AA6B2A095BE}" srcOrd="12" destOrd="0" presId="urn:microsoft.com/office/officeart/2005/8/layout/vList3"/>
    <dgm:cxn modelId="{39CA0F24-56B6-413B-B637-AA4CB0ACCFE7}" type="presParOf" srcId="{AF17E130-69A3-4AE1-B108-2AA6B2A095BE}" destId="{317651C5-0EEC-4441-A92F-0669CC0E68C8}" srcOrd="0" destOrd="0" presId="urn:microsoft.com/office/officeart/2005/8/layout/vList3"/>
    <dgm:cxn modelId="{6320BA1C-7039-4154-A1C4-E4EE2BBBC1CF}" type="presParOf" srcId="{AF17E130-69A3-4AE1-B108-2AA6B2A095BE}" destId="{BAAA9D9D-B8F6-489F-8CC8-4D22FE795CEE}" srcOrd="1" destOrd="0" presId="urn:microsoft.com/office/officeart/2005/8/layout/vList3"/>
    <dgm:cxn modelId="{9079A999-A88E-47C7-968D-8CE0C59C2C2E}" type="presParOf" srcId="{E1C024E0-3B02-4404-B250-5896DAD51E03}" destId="{C6736B7B-208B-44CD-92A9-14655915D07F}" srcOrd="13" destOrd="0" presId="urn:microsoft.com/office/officeart/2005/8/layout/vList3"/>
    <dgm:cxn modelId="{96E9C953-8111-40AE-B6ED-8B34AA36A60F}" type="presParOf" srcId="{E1C024E0-3B02-4404-B250-5896DAD51E03}" destId="{47D7795D-7F53-4BBA-B091-D98AA307860A}" srcOrd="14" destOrd="0" presId="urn:microsoft.com/office/officeart/2005/8/layout/vList3"/>
    <dgm:cxn modelId="{1D70418F-60E7-40C8-89BE-3D42B3424C45}" type="presParOf" srcId="{47D7795D-7F53-4BBA-B091-D98AA307860A}" destId="{858B2C51-1B92-4FCE-8854-DBE242847C23}" srcOrd="0" destOrd="0" presId="urn:microsoft.com/office/officeart/2005/8/layout/vList3"/>
    <dgm:cxn modelId="{9F324CCB-0F5E-4627-B372-C959D40A8D1F}" type="presParOf" srcId="{47D7795D-7F53-4BBA-B091-D98AA307860A}" destId="{03DC8F9C-F0F5-4CC3-A534-79AE86A78047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40C832-6BAB-4E9E-90B7-4BB772B7C3A6}" type="doc">
      <dgm:prSet loTypeId="urn:microsoft.com/office/officeart/2005/8/layout/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E6C8FAC-6A97-4254-B3EA-DF5062965452}">
      <dgm:prSet phldrT="[Text]"/>
      <dgm:spPr/>
      <dgm:t>
        <a:bodyPr/>
        <a:lstStyle/>
        <a:p>
          <a:r>
            <a:rPr lang="en-US" dirty="0" smtClean="0"/>
            <a:t>2004-2007</a:t>
          </a:r>
          <a:endParaRPr lang="en-US" dirty="0"/>
        </a:p>
      </dgm:t>
    </dgm:pt>
    <dgm:pt modelId="{C7C204E3-DEDE-45E0-B08B-873EA373344B}" type="parTrans" cxnId="{03D71692-95AF-488A-AE7A-8D6BC7D412AB}">
      <dgm:prSet/>
      <dgm:spPr/>
      <dgm:t>
        <a:bodyPr/>
        <a:lstStyle/>
        <a:p>
          <a:endParaRPr lang="en-US"/>
        </a:p>
      </dgm:t>
    </dgm:pt>
    <dgm:pt modelId="{12E6C4AD-5433-4CB4-8E1B-ACF49DB6AA2F}" type="sibTrans" cxnId="{03D71692-95AF-488A-AE7A-8D6BC7D412AB}">
      <dgm:prSet/>
      <dgm:spPr/>
      <dgm:t>
        <a:bodyPr/>
        <a:lstStyle/>
        <a:p>
          <a:endParaRPr lang="en-US"/>
        </a:p>
      </dgm:t>
    </dgm:pt>
    <dgm:pt modelId="{12896058-7131-4BEC-A71C-D9960D0EC9FE}">
      <dgm:prSet phldrT="[Text]"/>
      <dgm:spPr/>
      <dgm:t>
        <a:bodyPr/>
        <a:lstStyle/>
        <a:p>
          <a:r>
            <a:rPr lang="en-US" dirty="0" smtClean="0"/>
            <a:t>Prof. C. S. Chaudhary</a:t>
          </a:r>
          <a:endParaRPr lang="en-US" dirty="0"/>
        </a:p>
      </dgm:t>
    </dgm:pt>
    <dgm:pt modelId="{9822BAA4-A41C-49B8-B712-E56B5BF26317}" type="parTrans" cxnId="{DDA37349-D4DC-425F-8C23-2A79AA169127}">
      <dgm:prSet/>
      <dgm:spPr/>
      <dgm:t>
        <a:bodyPr/>
        <a:lstStyle/>
        <a:p>
          <a:endParaRPr lang="en-US"/>
        </a:p>
      </dgm:t>
    </dgm:pt>
    <dgm:pt modelId="{595B0819-B5D1-496A-924E-B16087FC20B6}" type="sibTrans" cxnId="{DDA37349-D4DC-425F-8C23-2A79AA169127}">
      <dgm:prSet/>
      <dgm:spPr/>
      <dgm:t>
        <a:bodyPr/>
        <a:lstStyle/>
        <a:p>
          <a:endParaRPr lang="en-US"/>
        </a:p>
      </dgm:t>
    </dgm:pt>
    <dgm:pt modelId="{AFA7D6E0-7E1A-4BE2-8459-F56EC7B44600}">
      <dgm:prSet phldrT="[Text]"/>
      <dgm:spPr/>
      <dgm:t>
        <a:bodyPr/>
        <a:lstStyle/>
        <a:p>
          <a:r>
            <a:rPr lang="en-US" dirty="0" smtClean="0"/>
            <a:t>Coordinator</a:t>
          </a:r>
          <a:endParaRPr lang="en-US" dirty="0"/>
        </a:p>
      </dgm:t>
    </dgm:pt>
    <dgm:pt modelId="{53E3DB86-AC75-4C74-B75A-D72FCA21A031}" type="parTrans" cxnId="{2256EE9F-EAD7-4105-8CB6-B94AA79DF8D5}">
      <dgm:prSet/>
      <dgm:spPr/>
      <dgm:t>
        <a:bodyPr/>
        <a:lstStyle/>
        <a:p>
          <a:endParaRPr lang="en-US"/>
        </a:p>
      </dgm:t>
    </dgm:pt>
    <dgm:pt modelId="{052F1E9E-E19A-45A0-81A1-3D48F09F2615}" type="sibTrans" cxnId="{2256EE9F-EAD7-4105-8CB6-B94AA79DF8D5}">
      <dgm:prSet/>
      <dgm:spPr/>
      <dgm:t>
        <a:bodyPr/>
        <a:lstStyle/>
        <a:p>
          <a:endParaRPr lang="en-US"/>
        </a:p>
      </dgm:t>
    </dgm:pt>
    <dgm:pt modelId="{692992E7-F204-4A53-BFCB-26D9865BEAAD}">
      <dgm:prSet phldrT="[Text]"/>
      <dgm:spPr/>
      <dgm:t>
        <a:bodyPr/>
        <a:lstStyle/>
        <a:p>
          <a:r>
            <a:rPr lang="en-US" dirty="0" smtClean="0"/>
            <a:t>2007-2008</a:t>
          </a:r>
          <a:endParaRPr lang="en-US" dirty="0"/>
        </a:p>
      </dgm:t>
    </dgm:pt>
    <dgm:pt modelId="{A37567E0-C14D-46EA-8B3A-AC44B3D94F52}" type="parTrans" cxnId="{47042767-8A1E-4379-985F-AF7A0CC2C88B}">
      <dgm:prSet/>
      <dgm:spPr/>
      <dgm:t>
        <a:bodyPr/>
        <a:lstStyle/>
        <a:p>
          <a:endParaRPr lang="en-US"/>
        </a:p>
      </dgm:t>
    </dgm:pt>
    <dgm:pt modelId="{BBE26149-D068-4100-8355-1AC7080943B2}" type="sibTrans" cxnId="{47042767-8A1E-4379-985F-AF7A0CC2C88B}">
      <dgm:prSet/>
      <dgm:spPr/>
      <dgm:t>
        <a:bodyPr/>
        <a:lstStyle/>
        <a:p>
          <a:endParaRPr lang="en-US"/>
        </a:p>
      </dgm:t>
    </dgm:pt>
    <dgm:pt modelId="{20D224F9-DD4E-42FA-BCC3-6B773D353817}">
      <dgm:prSet phldrT="[Text]"/>
      <dgm:spPr/>
      <dgm:t>
        <a:bodyPr/>
        <a:lstStyle/>
        <a:p>
          <a:r>
            <a:rPr lang="en-US" dirty="0" smtClean="0"/>
            <a:t>Prof. Maya Sinha	</a:t>
          </a:r>
          <a:endParaRPr lang="en-US" dirty="0"/>
        </a:p>
      </dgm:t>
    </dgm:pt>
    <dgm:pt modelId="{6ED1A5B5-BD87-4324-9C08-20F64F0EE111}" type="parTrans" cxnId="{5D4BCCB9-7B47-4AD2-A0AF-CDAA1B66BE55}">
      <dgm:prSet/>
      <dgm:spPr/>
      <dgm:t>
        <a:bodyPr/>
        <a:lstStyle/>
        <a:p>
          <a:endParaRPr lang="en-US"/>
        </a:p>
      </dgm:t>
    </dgm:pt>
    <dgm:pt modelId="{E26C5D06-45A6-4610-A6A8-7B4E97F86CAB}" type="sibTrans" cxnId="{5D4BCCB9-7B47-4AD2-A0AF-CDAA1B66BE55}">
      <dgm:prSet/>
      <dgm:spPr/>
      <dgm:t>
        <a:bodyPr/>
        <a:lstStyle/>
        <a:p>
          <a:endParaRPr lang="en-US"/>
        </a:p>
      </dgm:t>
    </dgm:pt>
    <dgm:pt modelId="{C26193CD-600C-4CD3-8C92-B48730B14772}">
      <dgm:prSet phldrT="[Text]"/>
      <dgm:spPr/>
      <dgm:t>
        <a:bodyPr/>
        <a:lstStyle/>
        <a:p>
          <a:r>
            <a:rPr lang="en-US" dirty="0" smtClean="0"/>
            <a:t>Coordinator</a:t>
          </a:r>
          <a:endParaRPr lang="en-US" dirty="0"/>
        </a:p>
      </dgm:t>
    </dgm:pt>
    <dgm:pt modelId="{7E4CA416-EF54-4D18-B35A-514A0483982C}" type="parTrans" cxnId="{2D69BCF4-5C71-4BEF-92FC-0B230F7304B6}">
      <dgm:prSet/>
      <dgm:spPr/>
      <dgm:t>
        <a:bodyPr/>
        <a:lstStyle/>
        <a:p>
          <a:endParaRPr lang="en-US"/>
        </a:p>
      </dgm:t>
    </dgm:pt>
    <dgm:pt modelId="{491C8FAD-8FB5-46C0-8FB2-2BC5D7CE4393}" type="sibTrans" cxnId="{2D69BCF4-5C71-4BEF-92FC-0B230F7304B6}">
      <dgm:prSet/>
      <dgm:spPr/>
      <dgm:t>
        <a:bodyPr/>
        <a:lstStyle/>
        <a:p>
          <a:endParaRPr lang="en-US"/>
        </a:p>
      </dgm:t>
    </dgm:pt>
    <dgm:pt modelId="{68256A9F-D885-4810-8596-9B7C08E9D4AC}">
      <dgm:prSet phldrT="[Text]"/>
      <dgm:spPr/>
      <dgm:t>
        <a:bodyPr/>
        <a:lstStyle/>
        <a:p>
          <a:r>
            <a:rPr lang="en-US" dirty="0" smtClean="0"/>
            <a:t>2008-2014</a:t>
          </a:r>
          <a:endParaRPr lang="en-US" dirty="0"/>
        </a:p>
      </dgm:t>
    </dgm:pt>
    <dgm:pt modelId="{3E808D4D-10DC-488D-9D3F-FC7D51B5DC20}" type="parTrans" cxnId="{EEC98015-510B-4D34-910D-5B04604F81A5}">
      <dgm:prSet/>
      <dgm:spPr/>
      <dgm:t>
        <a:bodyPr/>
        <a:lstStyle/>
        <a:p>
          <a:endParaRPr lang="en-US"/>
        </a:p>
      </dgm:t>
    </dgm:pt>
    <dgm:pt modelId="{DD12ADB3-D75B-4ECB-8FB3-D7E8317C24A6}" type="sibTrans" cxnId="{EEC98015-510B-4D34-910D-5B04604F81A5}">
      <dgm:prSet/>
      <dgm:spPr/>
      <dgm:t>
        <a:bodyPr/>
        <a:lstStyle/>
        <a:p>
          <a:endParaRPr lang="en-US"/>
        </a:p>
      </dgm:t>
    </dgm:pt>
    <dgm:pt modelId="{9B645A3E-5C08-4AB7-A4F3-0F8D7B21C800}">
      <dgm:prSet phldrT="[Text]"/>
      <dgm:spPr/>
      <dgm:t>
        <a:bodyPr/>
        <a:lstStyle/>
        <a:p>
          <a:r>
            <a:rPr lang="en-US" dirty="0" smtClean="0"/>
            <a:t>Dr. Vashudev Narayan Alok</a:t>
          </a:r>
          <a:endParaRPr lang="en-US" dirty="0"/>
        </a:p>
      </dgm:t>
    </dgm:pt>
    <dgm:pt modelId="{FF5673A6-A377-4B5B-B438-0760F9E1FE41}" type="parTrans" cxnId="{37BF5CEC-B42B-4817-95A8-A5A17278CAE5}">
      <dgm:prSet/>
      <dgm:spPr/>
      <dgm:t>
        <a:bodyPr/>
        <a:lstStyle/>
        <a:p>
          <a:endParaRPr lang="en-US"/>
        </a:p>
      </dgm:t>
    </dgm:pt>
    <dgm:pt modelId="{D8D801D6-D862-4D90-9FD0-CE568F0178A6}" type="sibTrans" cxnId="{37BF5CEC-B42B-4817-95A8-A5A17278CAE5}">
      <dgm:prSet/>
      <dgm:spPr/>
      <dgm:t>
        <a:bodyPr/>
        <a:lstStyle/>
        <a:p>
          <a:endParaRPr lang="en-US"/>
        </a:p>
      </dgm:t>
    </dgm:pt>
    <dgm:pt modelId="{EE3314F7-0B87-48B3-9767-7FA4507DD66B}">
      <dgm:prSet phldrT="[Text]"/>
      <dgm:spPr/>
      <dgm:t>
        <a:bodyPr/>
        <a:lstStyle/>
        <a:p>
          <a:r>
            <a:rPr lang="en-US" dirty="0" smtClean="0"/>
            <a:t>Coordinator</a:t>
          </a:r>
          <a:endParaRPr lang="en-US" dirty="0"/>
        </a:p>
      </dgm:t>
    </dgm:pt>
    <dgm:pt modelId="{8A96F723-C22E-470C-9173-0E47AB1ABD0E}" type="parTrans" cxnId="{B56E3272-B1C3-4D1E-9BC0-0A4EFAE75148}">
      <dgm:prSet/>
      <dgm:spPr/>
      <dgm:t>
        <a:bodyPr/>
        <a:lstStyle/>
        <a:p>
          <a:endParaRPr lang="en-US"/>
        </a:p>
      </dgm:t>
    </dgm:pt>
    <dgm:pt modelId="{2D04597A-8B2D-455A-916C-54A0926CEEE8}" type="sibTrans" cxnId="{B56E3272-B1C3-4D1E-9BC0-0A4EFAE75148}">
      <dgm:prSet/>
      <dgm:spPr/>
      <dgm:t>
        <a:bodyPr/>
        <a:lstStyle/>
        <a:p>
          <a:endParaRPr lang="en-US"/>
        </a:p>
      </dgm:t>
    </dgm:pt>
    <dgm:pt modelId="{22BBBDB9-51EC-4279-871F-DDCA80EFC09B}" type="pres">
      <dgm:prSet presAssocID="{4B40C832-6BAB-4E9E-90B7-4BB772B7C3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A697F1-0F23-4EA9-909D-29BC6967B7BF}" type="pres">
      <dgm:prSet presAssocID="{68256A9F-D885-4810-8596-9B7C08E9D4AC}" presName="boxAndChildren" presStyleCnt="0"/>
      <dgm:spPr/>
    </dgm:pt>
    <dgm:pt modelId="{AB166F8B-F427-4827-A9B4-6BD24F5B1219}" type="pres">
      <dgm:prSet presAssocID="{68256A9F-D885-4810-8596-9B7C08E9D4AC}" presName="parentTextBox" presStyleLbl="node1" presStyleIdx="0" presStyleCnt="3"/>
      <dgm:spPr/>
      <dgm:t>
        <a:bodyPr/>
        <a:lstStyle/>
        <a:p>
          <a:endParaRPr lang="en-US"/>
        </a:p>
      </dgm:t>
    </dgm:pt>
    <dgm:pt modelId="{757A40D2-31B1-4712-B8C6-33DFD9F3D55E}" type="pres">
      <dgm:prSet presAssocID="{68256A9F-D885-4810-8596-9B7C08E9D4AC}" presName="entireBox" presStyleLbl="node1" presStyleIdx="0" presStyleCnt="3"/>
      <dgm:spPr/>
      <dgm:t>
        <a:bodyPr/>
        <a:lstStyle/>
        <a:p>
          <a:endParaRPr lang="en-US"/>
        </a:p>
      </dgm:t>
    </dgm:pt>
    <dgm:pt modelId="{EA574CE3-6B77-4C92-BD00-686D0623E799}" type="pres">
      <dgm:prSet presAssocID="{68256A9F-D885-4810-8596-9B7C08E9D4AC}" presName="descendantBox" presStyleCnt="0"/>
      <dgm:spPr/>
    </dgm:pt>
    <dgm:pt modelId="{63060298-C21F-4BD9-BCAF-9096F7EBDA09}" type="pres">
      <dgm:prSet presAssocID="{9B645A3E-5C08-4AB7-A4F3-0F8D7B21C800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B04B6-F5F4-4FFF-8AD3-84BE20D1D1D8}" type="pres">
      <dgm:prSet presAssocID="{EE3314F7-0B87-48B3-9767-7FA4507DD66B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3C9A0-7692-49C8-A7C0-A3AA1FD4A516}" type="pres">
      <dgm:prSet presAssocID="{BBE26149-D068-4100-8355-1AC7080943B2}" presName="sp" presStyleCnt="0"/>
      <dgm:spPr/>
    </dgm:pt>
    <dgm:pt modelId="{496B6C6E-1D07-4F9D-8A37-8693B51EFE7E}" type="pres">
      <dgm:prSet presAssocID="{692992E7-F204-4A53-BFCB-26D9865BEAAD}" presName="arrowAndChildren" presStyleCnt="0"/>
      <dgm:spPr/>
    </dgm:pt>
    <dgm:pt modelId="{BF85B904-F2FF-4C31-A493-D3447F10626C}" type="pres">
      <dgm:prSet presAssocID="{692992E7-F204-4A53-BFCB-26D9865BEAAD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F6571522-4472-4D40-85F5-7846C9599D73}" type="pres">
      <dgm:prSet presAssocID="{692992E7-F204-4A53-BFCB-26D9865BEAAD}" presName="arrow" presStyleLbl="node1" presStyleIdx="1" presStyleCnt="3"/>
      <dgm:spPr/>
      <dgm:t>
        <a:bodyPr/>
        <a:lstStyle/>
        <a:p>
          <a:endParaRPr lang="en-US"/>
        </a:p>
      </dgm:t>
    </dgm:pt>
    <dgm:pt modelId="{5BB81AA4-927B-4A19-B34D-1CDD9A6875D5}" type="pres">
      <dgm:prSet presAssocID="{692992E7-F204-4A53-BFCB-26D9865BEAAD}" presName="descendantArrow" presStyleCnt="0"/>
      <dgm:spPr/>
    </dgm:pt>
    <dgm:pt modelId="{2492291F-B0A7-4F24-9D24-3BB29E8F66F8}" type="pres">
      <dgm:prSet presAssocID="{20D224F9-DD4E-42FA-BCC3-6B773D353817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8C70E-624D-43A2-9DBF-DE3838F81965}" type="pres">
      <dgm:prSet presAssocID="{C26193CD-600C-4CD3-8C92-B48730B14772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9482C-7BAE-4867-90F9-8DFC880CCAC7}" type="pres">
      <dgm:prSet presAssocID="{12E6C4AD-5433-4CB4-8E1B-ACF49DB6AA2F}" presName="sp" presStyleCnt="0"/>
      <dgm:spPr/>
    </dgm:pt>
    <dgm:pt modelId="{BFC66CD9-D4BF-4559-8854-A055A6462F68}" type="pres">
      <dgm:prSet presAssocID="{0E6C8FAC-6A97-4254-B3EA-DF5062965452}" presName="arrowAndChildren" presStyleCnt="0"/>
      <dgm:spPr/>
    </dgm:pt>
    <dgm:pt modelId="{A0A65E5F-76C5-4135-AAF4-471569749F52}" type="pres">
      <dgm:prSet presAssocID="{0E6C8FAC-6A97-4254-B3EA-DF5062965452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CCA50500-3624-4DA7-90FC-28523F42AFEF}" type="pres">
      <dgm:prSet presAssocID="{0E6C8FAC-6A97-4254-B3EA-DF5062965452}" presName="arrow" presStyleLbl="node1" presStyleIdx="2" presStyleCnt="3"/>
      <dgm:spPr/>
      <dgm:t>
        <a:bodyPr/>
        <a:lstStyle/>
        <a:p>
          <a:endParaRPr lang="en-US"/>
        </a:p>
      </dgm:t>
    </dgm:pt>
    <dgm:pt modelId="{602B7B1C-FBCA-426E-B733-B6A6D6CF0D9D}" type="pres">
      <dgm:prSet presAssocID="{0E6C8FAC-6A97-4254-B3EA-DF5062965452}" presName="descendantArrow" presStyleCnt="0"/>
      <dgm:spPr/>
    </dgm:pt>
    <dgm:pt modelId="{4A0375D7-26B4-4CE6-B809-7763F605ABA8}" type="pres">
      <dgm:prSet presAssocID="{12896058-7131-4BEC-A71C-D9960D0EC9FE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C5018-A501-4519-BB6E-CFC10B53D2A5}" type="pres">
      <dgm:prSet presAssocID="{AFA7D6E0-7E1A-4BE2-8459-F56EC7B44600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7F15BC-B6CE-48CF-84D2-88683DF269FF}" type="presOf" srcId="{692992E7-F204-4A53-BFCB-26D9865BEAAD}" destId="{BF85B904-F2FF-4C31-A493-D3447F10626C}" srcOrd="0" destOrd="0" presId="urn:microsoft.com/office/officeart/2005/8/layout/process4"/>
    <dgm:cxn modelId="{DA19A3D6-8BEF-4FDE-B4FB-28A09B11C882}" type="presOf" srcId="{9B645A3E-5C08-4AB7-A4F3-0F8D7B21C800}" destId="{63060298-C21F-4BD9-BCAF-9096F7EBDA09}" srcOrd="0" destOrd="0" presId="urn:microsoft.com/office/officeart/2005/8/layout/process4"/>
    <dgm:cxn modelId="{1BD03867-AF64-4182-90B2-AB7FCF20E518}" type="presOf" srcId="{692992E7-F204-4A53-BFCB-26D9865BEAAD}" destId="{F6571522-4472-4D40-85F5-7846C9599D73}" srcOrd="1" destOrd="0" presId="urn:microsoft.com/office/officeart/2005/8/layout/process4"/>
    <dgm:cxn modelId="{A77578DA-2B33-449F-BF6B-E3CF54FB6850}" type="presOf" srcId="{C26193CD-600C-4CD3-8C92-B48730B14772}" destId="{9818C70E-624D-43A2-9DBF-DE3838F81965}" srcOrd="0" destOrd="0" presId="urn:microsoft.com/office/officeart/2005/8/layout/process4"/>
    <dgm:cxn modelId="{4EAE4471-7399-4928-8E0D-7C8DD664FE11}" type="presOf" srcId="{68256A9F-D885-4810-8596-9B7C08E9D4AC}" destId="{757A40D2-31B1-4712-B8C6-33DFD9F3D55E}" srcOrd="1" destOrd="0" presId="urn:microsoft.com/office/officeart/2005/8/layout/process4"/>
    <dgm:cxn modelId="{8228CF18-F740-47AE-B3B1-CB85AECAD97F}" type="presOf" srcId="{68256A9F-D885-4810-8596-9B7C08E9D4AC}" destId="{AB166F8B-F427-4827-A9B4-6BD24F5B1219}" srcOrd="0" destOrd="0" presId="urn:microsoft.com/office/officeart/2005/8/layout/process4"/>
    <dgm:cxn modelId="{2D69BCF4-5C71-4BEF-92FC-0B230F7304B6}" srcId="{692992E7-F204-4A53-BFCB-26D9865BEAAD}" destId="{C26193CD-600C-4CD3-8C92-B48730B14772}" srcOrd="1" destOrd="0" parTransId="{7E4CA416-EF54-4D18-B35A-514A0483982C}" sibTransId="{491C8FAD-8FB5-46C0-8FB2-2BC5D7CE4393}"/>
    <dgm:cxn modelId="{5D4BCCB9-7B47-4AD2-A0AF-CDAA1B66BE55}" srcId="{692992E7-F204-4A53-BFCB-26D9865BEAAD}" destId="{20D224F9-DD4E-42FA-BCC3-6B773D353817}" srcOrd="0" destOrd="0" parTransId="{6ED1A5B5-BD87-4324-9C08-20F64F0EE111}" sibTransId="{E26C5D06-45A6-4610-A6A8-7B4E97F86CAB}"/>
    <dgm:cxn modelId="{03D71692-95AF-488A-AE7A-8D6BC7D412AB}" srcId="{4B40C832-6BAB-4E9E-90B7-4BB772B7C3A6}" destId="{0E6C8FAC-6A97-4254-B3EA-DF5062965452}" srcOrd="0" destOrd="0" parTransId="{C7C204E3-DEDE-45E0-B08B-873EA373344B}" sibTransId="{12E6C4AD-5433-4CB4-8E1B-ACF49DB6AA2F}"/>
    <dgm:cxn modelId="{47042767-8A1E-4379-985F-AF7A0CC2C88B}" srcId="{4B40C832-6BAB-4E9E-90B7-4BB772B7C3A6}" destId="{692992E7-F204-4A53-BFCB-26D9865BEAAD}" srcOrd="1" destOrd="0" parTransId="{A37567E0-C14D-46EA-8B3A-AC44B3D94F52}" sibTransId="{BBE26149-D068-4100-8355-1AC7080943B2}"/>
    <dgm:cxn modelId="{37BF5CEC-B42B-4817-95A8-A5A17278CAE5}" srcId="{68256A9F-D885-4810-8596-9B7C08E9D4AC}" destId="{9B645A3E-5C08-4AB7-A4F3-0F8D7B21C800}" srcOrd="0" destOrd="0" parTransId="{FF5673A6-A377-4B5B-B438-0760F9E1FE41}" sibTransId="{D8D801D6-D862-4D90-9FD0-CE568F0178A6}"/>
    <dgm:cxn modelId="{03E8A490-3711-4CDD-BB91-ECBC39707387}" type="presOf" srcId="{EE3314F7-0B87-48B3-9767-7FA4507DD66B}" destId="{A55B04B6-F5F4-4FFF-8AD3-84BE20D1D1D8}" srcOrd="0" destOrd="0" presId="urn:microsoft.com/office/officeart/2005/8/layout/process4"/>
    <dgm:cxn modelId="{76B7C31A-8739-4926-9C2B-19D43CD9013C}" type="presOf" srcId="{AFA7D6E0-7E1A-4BE2-8459-F56EC7B44600}" destId="{C21C5018-A501-4519-BB6E-CFC10B53D2A5}" srcOrd="0" destOrd="0" presId="urn:microsoft.com/office/officeart/2005/8/layout/process4"/>
    <dgm:cxn modelId="{DDA37349-D4DC-425F-8C23-2A79AA169127}" srcId="{0E6C8FAC-6A97-4254-B3EA-DF5062965452}" destId="{12896058-7131-4BEC-A71C-D9960D0EC9FE}" srcOrd="0" destOrd="0" parTransId="{9822BAA4-A41C-49B8-B712-E56B5BF26317}" sibTransId="{595B0819-B5D1-496A-924E-B16087FC20B6}"/>
    <dgm:cxn modelId="{C484D748-198B-442E-94E5-064588B76BFB}" type="presOf" srcId="{12896058-7131-4BEC-A71C-D9960D0EC9FE}" destId="{4A0375D7-26B4-4CE6-B809-7763F605ABA8}" srcOrd="0" destOrd="0" presId="urn:microsoft.com/office/officeart/2005/8/layout/process4"/>
    <dgm:cxn modelId="{FC56FFDE-D291-4C59-9C5C-5339A8D9E1FD}" type="presOf" srcId="{0E6C8FAC-6A97-4254-B3EA-DF5062965452}" destId="{A0A65E5F-76C5-4135-AAF4-471569749F52}" srcOrd="0" destOrd="0" presId="urn:microsoft.com/office/officeart/2005/8/layout/process4"/>
    <dgm:cxn modelId="{27654137-65F6-4AC0-90B6-53737A08E406}" type="presOf" srcId="{0E6C8FAC-6A97-4254-B3EA-DF5062965452}" destId="{CCA50500-3624-4DA7-90FC-28523F42AFEF}" srcOrd="1" destOrd="0" presId="urn:microsoft.com/office/officeart/2005/8/layout/process4"/>
    <dgm:cxn modelId="{97429540-80FB-4030-BE5A-C024F722F4BA}" type="presOf" srcId="{4B40C832-6BAB-4E9E-90B7-4BB772B7C3A6}" destId="{22BBBDB9-51EC-4279-871F-DDCA80EFC09B}" srcOrd="0" destOrd="0" presId="urn:microsoft.com/office/officeart/2005/8/layout/process4"/>
    <dgm:cxn modelId="{EEC98015-510B-4D34-910D-5B04604F81A5}" srcId="{4B40C832-6BAB-4E9E-90B7-4BB772B7C3A6}" destId="{68256A9F-D885-4810-8596-9B7C08E9D4AC}" srcOrd="2" destOrd="0" parTransId="{3E808D4D-10DC-488D-9D3F-FC7D51B5DC20}" sibTransId="{DD12ADB3-D75B-4ECB-8FB3-D7E8317C24A6}"/>
    <dgm:cxn modelId="{909EDED4-39EE-49BF-9E98-24BD1615BD62}" type="presOf" srcId="{20D224F9-DD4E-42FA-BCC3-6B773D353817}" destId="{2492291F-B0A7-4F24-9D24-3BB29E8F66F8}" srcOrd="0" destOrd="0" presId="urn:microsoft.com/office/officeart/2005/8/layout/process4"/>
    <dgm:cxn modelId="{B56E3272-B1C3-4D1E-9BC0-0A4EFAE75148}" srcId="{68256A9F-D885-4810-8596-9B7C08E9D4AC}" destId="{EE3314F7-0B87-48B3-9767-7FA4507DD66B}" srcOrd="1" destOrd="0" parTransId="{8A96F723-C22E-470C-9173-0E47AB1ABD0E}" sibTransId="{2D04597A-8B2D-455A-916C-54A0926CEEE8}"/>
    <dgm:cxn modelId="{2256EE9F-EAD7-4105-8CB6-B94AA79DF8D5}" srcId="{0E6C8FAC-6A97-4254-B3EA-DF5062965452}" destId="{AFA7D6E0-7E1A-4BE2-8459-F56EC7B44600}" srcOrd="1" destOrd="0" parTransId="{53E3DB86-AC75-4C74-B75A-D72FCA21A031}" sibTransId="{052F1E9E-E19A-45A0-81A1-3D48F09F2615}"/>
    <dgm:cxn modelId="{9DFEC0BE-3BF0-4F84-9244-243154073B51}" type="presParOf" srcId="{22BBBDB9-51EC-4279-871F-DDCA80EFC09B}" destId="{8BA697F1-0F23-4EA9-909D-29BC6967B7BF}" srcOrd="0" destOrd="0" presId="urn:microsoft.com/office/officeart/2005/8/layout/process4"/>
    <dgm:cxn modelId="{9E6C49A4-390B-44AD-9F2B-3CE20F6F5298}" type="presParOf" srcId="{8BA697F1-0F23-4EA9-909D-29BC6967B7BF}" destId="{AB166F8B-F427-4827-A9B4-6BD24F5B1219}" srcOrd="0" destOrd="0" presId="urn:microsoft.com/office/officeart/2005/8/layout/process4"/>
    <dgm:cxn modelId="{8AA2182C-3738-4CD8-B128-9AC7E7033456}" type="presParOf" srcId="{8BA697F1-0F23-4EA9-909D-29BC6967B7BF}" destId="{757A40D2-31B1-4712-B8C6-33DFD9F3D55E}" srcOrd="1" destOrd="0" presId="urn:microsoft.com/office/officeart/2005/8/layout/process4"/>
    <dgm:cxn modelId="{3A5C2F18-8EA7-4ADC-8929-44292F48B2B7}" type="presParOf" srcId="{8BA697F1-0F23-4EA9-909D-29BC6967B7BF}" destId="{EA574CE3-6B77-4C92-BD00-686D0623E799}" srcOrd="2" destOrd="0" presId="urn:microsoft.com/office/officeart/2005/8/layout/process4"/>
    <dgm:cxn modelId="{BDA33DB6-B650-4A6B-9BB5-3271CE2D3551}" type="presParOf" srcId="{EA574CE3-6B77-4C92-BD00-686D0623E799}" destId="{63060298-C21F-4BD9-BCAF-9096F7EBDA09}" srcOrd="0" destOrd="0" presId="urn:microsoft.com/office/officeart/2005/8/layout/process4"/>
    <dgm:cxn modelId="{89CD43AC-6993-4A4A-BCF1-E038181629FC}" type="presParOf" srcId="{EA574CE3-6B77-4C92-BD00-686D0623E799}" destId="{A55B04B6-F5F4-4FFF-8AD3-84BE20D1D1D8}" srcOrd="1" destOrd="0" presId="urn:microsoft.com/office/officeart/2005/8/layout/process4"/>
    <dgm:cxn modelId="{86E7046D-BB47-4C41-9E87-B181B200CE98}" type="presParOf" srcId="{22BBBDB9-51EC-4279-871F-DDCA80EFC09B}" destId="{E633C9A0-7692-49C8-A7C0-A3AA1FD4A516}" srcOrd="1" destOrd="0" presId="urn:microsoft.com/office/officeart/2005/8/layout/process4"/>
    <dgm:cxn modelId="{B008F222-1BCE-48E0-BDAB-0797F5F254BF}" type="presParOf" srcId="{22BBBDB9-51EC-4279-871F-DDCA80EFC09B}" destId="{496B6C6E-1D07-4F9D-8A37-8693B51EFE7E}" srcOrd="2" destOrd="0" presId="urn:microsoft.com/office/officeart/2005/8/layout/process4"/>
    <dgm:cxn modelId="{7EE06E7E-4319-4C5E-903B-75CA4249D491}" type="presParOf" srcId="{496B6C6E-1D07-4F9D-8A37-8693B51EFE7E}" destId="{BF85B904-F2FF-4C31-A493-D3447F10626C}" srcOrd="0" destOrd="0" presId="urn:microsoft.com/office/officeart/2005/8/layout/process4"/>
    <dgm:cxn modelId="{B4691479-BAB3-45D5-8C14-C73561371627}" type="presParOf" srcId="{496B6C6E-1D07-4F9D-8A37-8693B51EFE7E}" destId="{F6571522-4472-4D40-85F5-7846C9599D73}" srcOrd="1" destOrd="0" presId="urn:microsoft.com/office/officeart/2005/8/layout/process4"/>
    <dgm:cxn modelId="{7647994E-7D85-4353-A339-0B2A1BC950BF}" type="presParOf" srcId="{496B6C6E-1D07-4F9D-8A37-8693B51EFE7E}" destId="{5BB81AA4-927B-4A19-B34D-1CDD9A6875D5}" srcOrd="2" destOrd="0" presId="urn:microsoft.com/office/officeart/2005/8/layout/process4"/>
    <dgm:cxn modelId="{DEDF4406-C720-4867-9255-F7AD353D7A4B}" type="presParOf" srcId="{5BB81AA4-927B-4A19-B34D-1CDD9A6875D5}" destId="{2492291F-B0A7-4F24-9D24-3BB29E8F66F8}" srcOrd="0" destOrd="0" presId="urn:microsoft.com/office/officeart/2005/8/layout/process4"/>
    <dgm:cxn modelId="{F2024E02-650F-4550-BEBF-BFA50E167AAF}" type="presParOf" srcId="{5BB81AA4-927B-4A19-B34D-1CDD9A6875D5}" destId="{9818C70E-624D-43A2-9DBF-DE3838F81965}" srcOrd="1" destOrd="0" presId="urn:microsoft.com/office/officeart/2005/8/layout/process4"/>
    <dgm:cxn modelId="{D8EDC3E7-7903-4BEB-B2EE-3AAE2F2C1812}" type="presParOf" srcId="{22BBBDB9-51EC-4279-871F-DDCA80EFC09B}" destId="{D5E9482C-7BAE-4867-90F9-8DFC880CCAC7}" srcOrd="3" destOrd="0" presId="urn:microsoft.com/office/officeart/2005/8/layout/process4"/>
    <dgm:cxn modelId="{D767A22D-A37D-421C-90BE-DA09156B4063}" type="presParOf" srcId="{22BBBDB9-51EC-4279-871F-DDCA80EFC09B}" destId="{BFC66CD9-D4BF-4559-8854-A055A6462F68}" srcOrd="4" destOrd="0" presId="urn:microsoft.com/office/officeart/2005/8/layout/process4"/>
    <dgm:cxn modelId="{1B94FF14-6030-4031-9863-AC509E93B59B}" type="presParOf" srcId="{BFC66CD9-D4BF-4559-8854-A055A6462F68}" destId="{A0A65E5F-76C5-4135-AAF4-471569749F52}" srcOrd="0" destOrd="0" presId="urn:microsoft.com/office/officeart/2005/8/layout/process4"/>
    <dgm:cxn modelId="{8BA5D6B5-C4BA-4302-8670-0F6AA6437EBD}" type="presParOf" srcId="{BFC66CD9-D4BF-4559-8854-A055A6462F68}" destId="{CCA50500-3624-4DA7-90FC-28523F42AFEF}" srcOrd="1" destOrd="0" presId="urn:microsoft.com/office/officeart/2005/8/layout/process4"/>
    <dgm:cxn modelId="{690DF871-C60D-4010-B0CA-6DBBC886FC72}" type="presParOf" srcId="{BFC66CD9-D4BF-4559-8854-A055A6462F68}" destId="{602B7B1C-FBCA-426E-B733-B6A6D6CF0D9D}" srcOrd="2" destOrd="0" presId="urn:microsoft.com/office/officeart/2005/8/layout/process4"/>
    <dgm:cxn modelId="{8BE3FC0E-F77F-4945-849A-A280AD09A099}" type="presParOf" srcId="{602B7B1C-FBCA-426E-B733-B6A6D6CF0D9D}" destId="{4A0375D7-26B4-4CE6-B809-7763F605ABA8}" srcOrd="0" destOrd="0" presId="urn:microsoft.com/office/officeart/2005/8/layout/process4"/>
    <dgm:cxn modelId="{223C4C5B-18B6-4D58-A0EB-AE400F1F4BCF}" type="presParOf" srcId="{602B7B1C-FBCA-426E-B733-B6A6D6CF0D9D}" destId="{C21C5018-A501-4519-BB6E-CFC10B53D2A5}" srcOrd="1" destOrd="0" presId="urn:microsoft.com/office/officeart/2005/8/layout/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3BE84D-8F8E-44D0-A02B-837044F80328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4E1E542-FECD-4685-B032-8EB81C42FC65}">
      <dgm:prSet phldrT="[Text]"/>
      <dgm:spPr/>
      <dgm:t>
        <a:bodyPr/>
        <a:lstStyle/>
        <a:p>
          <a:r>
            <a:rPr lang="en-US" dirty="0" smtClean="0"/>
            <a:t>2014-2018</a:t>
          </a:r>
          <a:endParaRPr lang="en-US" dirty="0"/>
        </a:p>
      </dgm:t>
    </dgm:pt>
    <dgm:pt modelId="{C7ACC44F-5470-43AB-91AF-A65A92B67148}" type="parTrans" cxnId="{48E9B1E2-8532-4A3B-8BFA-863FB4143DCE}">
      <dgm:prSet/>
      <dgm:spPr/>
      <dgm:t>
        <a:bodyPr/>
        <a:lstStyle/>
        <a:p>
          <a:endParaRPr lang="en-US"/>
        </a:p>
      </dgm:t>
    </dgm:pt>
    <dgm:pt modelId="{81014023-3C6E-4279-A332-A027DC392555}" type="sibTrans" cxnId="{48E9B1E2-8532-4A3B-8BFA-863FB4143DCE}">
      <dgm:prSet/>
      <dgm:spPr/>
      <dgm:t>
        <a:bodyPr/>
        <a:lstStyle/>
        <a:p>
          <a:endParaRPr lang="en-US"/>
        </a:p>
      </dgm:t>
    </dgm:pt>
    <dgm:pt modelId="{6B687541-E9CB-4EDD-A9CA-5DFDB8FE9D61}">
      <dgm:prSet phldrT="[Text]"/>
      <dgm:spPr/>
      <dgm:t>
        <a:bodyPr/>
        <a:lstStyle/>
        <a:p>
          <a:r>
            <a:rPr lang="en-US" dirty="0" smtClean="0"/>
            <a:t>Prof. Maya Sinha	</a:t>
          </a:r>
          <a:endParaRPr lang="en-US" dirty="0"/>
        </a:p>
      </dgm:t>
    </dgm:pt>
    <dgm:pt modelId="{510E5CFC-9994-4905-BD57-4C1BB61E4B16}" type="parTrans" cxnId="{D1D8E33C-74F5-411F-9F91-67A73B105161}">
      <dgm:prSet/>
      <dgm:spPr/>
      <dgm:t>
        <a:bodyPr/>
        <a:lstStyle/>
        <a:p>
          <a:endParaRPr lang="en-US"/>
        </a:p>
      </dgm:t>
    </dgm:pt>
    <dgm:pt modelId="{3B54587B-A12E-4E79-94C0-ED68FF26805D}" type="sibTrans" cxnId="{D1D8E33C-74F5-411F-9F91-67A73B105161}">
      <dgm:prSet/>
      <dgm:spPr/>
      <dgm:t>
        <a:bodyPr/>
        <a:lstStyle/>
        <a:p>
          <a:endParaRPr lang="en-US"/>
        </a:p>
      </dgm:t>
    </dgm:pt>
    <dgm:pt modelId="{684486DC-D517-48DA-985C-A250BC731C8C}">
      <dgm:prSet phldrT="[Text]"/>
      <dgm:spPr/>
      <dgm:t>
        <a:bodyPr/>
        <a:lstStyle/>
        <a:p>
          <a:r>
            <a:rPr lang="en-US" dirty="0" smtClean="0"/>
            <a:t>Coordinator</a:t>
          </a:r>
          <a:endParaRPr lang="en-US" dirty="0"/>
        </a:p>
      </dgm:t>
    </dgm:pt>
    <dgm:pt modelId="{447B4570-F9E9-4AA0-87A6-82B8493E106C}" type="parTrans" cxnId="{00E2FDB2-D7A6-4D70-8BC5-31325836E053}">
      <dgm:prSet/>
      <dgm:spPr/>
      <dgm:t>
        <a:bodyPr/>
        <a:lstStyle/>
        <a:p>
          <a:endParaRPr lang="en-US"/>
        </a:p>
      </dgm:t>
    </dgm:pt>
    <dgm:pt modelId="{4E538CBA-4C4B-4092-8400-F1E0232B1465}" type="sibTrans" cxnId="{00E2FDB2-D7A6-4D70-8BC5-31325836E053}">
      <dgm:prSet/>
      <dgm:spPr/>
      <dgm:t>
        <a:bodyPr/>
        <a:lstStyle/>
        <a:p>
          <a:endParaRPr lang="en-US"/>
        </a:p>
      </dgm:t>
    </dgm:pt>
    <dgm:pt modelId="{5189D839-8B3C-4FF0-A4D1-7D7364E58746}">
      <dgm:prSet phldrT="[Text]"/>
      <dgm:spPr/>
      <dgm:t>
        <a:bodyPr/>
        <a:lstStyle/>
        <a:p>
          <a:r>
            <a:rPr lang="en-US" dirty="0" smtClean="0"/>
            <a:t>2018-2022</a:t>
          </a:r>
          <a:endParaRPr lang="en-US" dirty="0"/>
        </a:p>
      </dgm:t>
    </dgm:pt>
    <dgm:pt modelId="{D91C3594-9102-4830-BB6E-02CC7CBA78B2}" type="parTrans" cxnId="{1A87F88A-B396-4E1B-BB1A-D43D159D3686}">
      <dgm:prSet/>
      <dgm:spPr/>
      <dgm:t>
        <a:bodyPr/>
        <a:lstStyle/>
        <a:p>
          <a:endParaRPr lang="en-US"/>
        </a:p>
      </dgm:t>
    </dgm:pt>
    <dgm:pt modelId="{DE185BC9-1476-4C45-9652-3787ABD01737}" type="sibTrans" cxnId="{1A87F88A-B396-4E1B-BB1A-D43D159D3686}">
      <dgm:prSet/>
      <dgm:spPr/>
      <dgm:t>
        <a:bodyPr/>
        <a:lstStyle/>
        <a:p>
          <a:endParaRPr lang="en-US"/>
        </a:p>
      </dgm:t>
    </dgm:pt>
    <dgm:pt modelId="{FCBE8ADE-BECB-4CE0-A9D1-10E4F4409900}">
      <dgm:prSet phldrT="[Text]"/>
      <dgm:spPr/>
      <dgm:t>
        <a:bodyPr/>
        <a:lstStyle/>
        <a:p>
          <a:r>
            <a:rPr lang="en-US" dirty="0" smtClean="0"/>
            <a:t>Dr. Jitendra Kumar	</a:t>
          </a:r>
          <a:endParaRPr lang="en-US" dirty="0"/>
        </a:p>
      </dgm:t>
    </dgm:pt>
    <dgm:pt modelId="{21C1C23C-4B7A-46BB-8F03-DE4DF31B1196}" type="parTrans" cxnId="{04F34FC4-DBB7-4287-A5B2-D0C09050DB79}">
      <dgm:prSet/>
      <dgm:spPr/>
      <dgm:t>
        <a:bodyPr/>
        <a:lstStyle/>
        <a:p>
          <a:endParaRPr lang="en-US"/>
        </a:p>
      </dgm:t>
    </dgm:pt>
    <dgm:pt modelId="{57B08403-CBD8-4399-874F-66881E08184C}" type="sibTrans" cxnId="{04F34FC4-DBB7-4287-A5B2-D0C09050DB79}">
      <dgm:prSet/>
      <dgm:spPr/>
      <dgm:t>
        <a:bodyPr/>
        <a:lstStyle/>
        <a:p>
          <a:endParaRPr lang="en-US"/>
        </a:p>
      </dgm:t>
    </dgm:pt>
    <dgm:pt modelId="{92513D33-1E3C-49D9-96ED-AC67A81FCEA4}">
      <dgm:prSet phldrT="[Text]"/>
      <dgm:spPr/>
      <dgm:t>
        <a:bodyPr/>
        <a:lstStyle/>
        <a:p>
          <a:r>
            <a:rPr lang="en-US" dirty="0" smtClean="0"/>
            <a:t>Coordinator</a:t>
          </a:r>
          <a:endParaRPr lang="en-US" dirty="0"/>
        </a:p>
      </dgm:t>
    </dgm:pt>
    <dgm:pt modelId="{0AAF4F93-926D-41C7-8D2E-11E135059FEB}" type="parTrans" cxnId="{C5E23131-40BE-4CCB-AE90-996DCBF81703}">
      <dgm:prSet/>
      <dgm:spPr/>
      <dgm:t>
        <a:bodyPr/>
        <a:lstStyle/>
        <a:p>
          <a:endParaRPr lang="en-US"/>
        </a:p>
      </dgm:t>
    </dgm:pt>
    <dgm:pt modelId="{4BFA1DE5-E913-46E4-8C9D-0054B74F6B51}" type="sibTrans" cxnId="{C5E23131-40BE-4CCB-AE90-996DCBF81703}">
      <dgm:prSet/>
      <dgm:spPr/>
      <dgm:t>
        <a:bodyPr/>
        <a:lstStyle/>
        <a:p>
          <a:endParaRPr lang="en-US"/>
        </a:p>
      </dgm:t>
    </dgm:pt>
    <dgm:pt modelId="{97ADF8B3-774C-4D55-8952-C485CD2A0D08}">
      <dgm:prSet phldrT="[Text]"/>
      <dgm:spPr/>
      <dgm:t>
        <a:bodyPr/>
        <a:lstStyle/>
        <a:p>
          <a:r>
            <a:rPr lang="en-US" dirty="0" smtClean="0"/>
            <a:t>2022- Till now</a:t>
          </a:r>
          <a:endParaRPr lang="en-US" dirty="0"/>
        </a:p>
      </dgm:t>
    </dgm:pt>
    <dgm:pt modelId="{4650B2D5-2849-44F0-9FD0-7C4A1D9960A2}" type="parTrans" cxnId="{EC796F33-0B11-4590-9D25-12D58E375E76}">
      <dgm:prSet/>
      <dgm:spPr/>
      <dgm:t>
        <a:bodyPr/>
        <a:lstStyle/>
        <a:p>
          <a:endParaRPr lang="en-US"/>
        </a:p>
      </dgm:t>
    </dgm:pt>
    <dgm:pt modelId="{432BACC8-0B4B-4D37-BCC0-7388888750A0}" type="sibTrans" cxnId="{EC796F33-0B11-4590-9D25-12D58E375E76}">
      <dgm:prSet/>
      <dgm:spPr/>
      <dgm:t>
        <a:bodyPr/>
        <a:lstStyle/>
        <a:p>
          <a:endParaRPr lang="en-US"/>
        </a:p>
      </dgm:t>
    </dgm:pt>
    <dgm:pt modelId="{95083EE4-7E74-4326-B206-B60D21E0DED3}">
      <dgm:prSet phldrT="[Text]"/>
      <dgm:spPr/>
      <dgm:t>
        <a:bodyPr/>
        <a:lstStyle/>
        <a:p>
          <a:r>
            <a:rPr lang="en-US" dirty="0" smtClean="0"/>
            <a:t>Dr. Anand Prakash</a:t>
          </a:r>
          <a:endParaRPr lang="en-US" dirty="0"/>
        </a:p>
      </dgm:t>
    </dgm:pt>
    <dgm:pt modelId="{3C3C93B2-33EA-4268-A942-9E5BF990341D}" type="parTrans" cxnId="{001ACAEF-211A-4DFB-8FCB-89BA1E608E3C}">
      <dgm:prSet/>
      <dgm:spPr/>
      <dgm:t>
        <a:bodyPr/>
        <a:lstStyle/>
        <a:p>
          <a:endParaRPr lang="en-US"/>
        </a:p>
      </dgm:t>
    </dgm:pt>
    <dgm:pt modelId="{72E0DFD0-56CE-4CB8-B14C-2DD93949BAAF}" type="sibTrans" cxnId="{001ACAEF-211A-4DFB-8FCB-89BA1E608E3C}">
      <dgm:prSet/>
      <dgm:spPr/>
      <dgm:t>
        <a:bodyPr/>
        <a:lstStyle/>
        <a:p>
          <a:endParaRPr lang="en-US"/>
        </a:p>
      </dgm:t>
    </dgm:pt>
    <dgm:pt modelId="{6387A9E9-03AF-4F10-8574-9683B9E304AF}">
      <dgm:prSet phldrT="[Text]"/>
      <dgm:spPr/>
      <dgm:t>
        <a:bodyPr/>
        <a:lstStyle/>
        <a:p>
          <a:r>
            <a:rPr lang="en-US" dirty="0" smtClean="0"/>
            <a:t>Coordinator</a:t>
          </a:r>
          <a:endParaRPr lang="en-US" dirty="0"/>
        </a:p>
      </dgm:t>
    </dgm:pt>
    <dgm:pt modelId="{CC51FC45-8C4E-415D-9445-1B27FEB50798}" type="parTrans" cxnId="{AC5FA2FF-6C46-4A2A-BAB2-B04FF5459C47}">
      <dgm:prSet/>
      <dgm:spPr/>
      <dgm:t>
        <a:bodyPr/>
        <a:lstStyle/>
        <a:p>
          <a:endParaRPr lang="en-US"/>
        </a:p>
      </dgm:t>
    </dgm:pt>
    <dgm:pt modelId="{10A7CC32-0E6C-4874-AA75-50FF1B6D800D}" type="sibTrans" cxnId="{AC5FA2FF-6C46-4A2A-BAB2-B04FF5459C47}">
      <dgm:prSet/>
      <dgm:spPr/>
      <dgm:t>
        <a:bodyPr/>
        <a:lstStyle/>
        <a:p>
          <a:endParaRPr lang="en-US"/>
        </a:p>
      </dgm:t>
    </dgm:pt>
    <dgm:pt modelId="{DE074835-228D-4355-B308-A6CA1910D28D}" type="pres">
      <dgm:prSet presAssocID="{E03BE84D-8F8E-44D0-A02B-837044F803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90A312-0147-4B56-94FA-035E6058255F}" type="pres">
      <dgm:prSet presAssocID="{97ADF8B3-774C-4D55-8952-C485CD2A0D08}" presName="boxAndChildren" presStyleCnt="0"/>
      <dgm:spPr/>
    </dgm:pt>
    <dgm:pt modelId="{AFBC697D-1D47-4F7B-912E-A64350491B4C}" type="pres">
      <dgm:prSet presAssocID="{97ADF8B3-774C-4D55-8952-C485CD2A0D08}" presName="parentTextBox" presStyleLbl="node1" presStyleIdx="0" presStyleCnt="3"/>
      <dgm:spPr/>
      <dgm:t>
        <a:bodyPr/>
        <a:lstStyle/>
        <a:p>
          <a:endParaRPr lang="en-US"/>
        </a:p>
      </dgm:t>
    </dgm:pt>
    <dgm:pt modelId="{13DC26A4-760D-4527-B50B-A4EFA9B0536E}" type="pres">
      <dgm:prSet presAssocID="{97ADF8B3-774C-4D55-8952-C485CD2A0D08}" presName="entireBox" presStyleLbl="node1" presStyleIdx="0" presStyleCnt="3"/>
      <dgm:spPr/>
      <dgm:t>
        <a:bodyPr/>
        <a:lstStyle/>
        <a:p>
          <a:endParaRPr lang="en-US"/>
        </a:p>
      </dgm:t>
    </dgm:pt>
    <dgm:pt modelId="{B714BF44-A980-4315-B208-EA3143B2744D}" type="pres">
      <dgm:prSet presAssocID="{97ADF8B3-774C-4D55-8952-C485CD2A0D08}" presName="descendantBox" presStyleCnt="0"/>
      <dgm:spPr/>
    </dgm:pt>
    <dgm:pt modelId="{36B2CCE6-B698-4E7F-A284-FA6AB35E391E}" type="pres">
      <dgm:prSet presAssocID="{95083EE4-7E74-4326-B206-B60D21E0DED3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132D4-BAF2-4204-B70C-F410992EDC25}" type="pres">
      <dgm:prSet presAssocID="{6387A9E9-03AF-4F10-8574-9683B9E304AF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9183C6-83B5-4804-9DD4-BA4C0B84747C}" type="pres">
      <dgm:prSet presAssocID="{DE185BC9-1476-4C45-9652-3787ABD01737}" presName="sp" presStyleCnt="0"/>
      <dgm:spPr/>
    </dgm:pt>
    <dgm:pt modelId="{1A123EC6-5ABB-4EF1-83A0-1C0E3515A5D3}" type="pres">
      <dgm:prSet presAssocID="{5189D839-8B3C-4FF0-A4D1-7D7364E58746}" presName="arrowAndChildren" presStyleCnt="0"/>
      <dgm:spPr/>
    </dgm:pt>
    <dgm:pt modelId="{E32300AC-354A-4AF5-82D9-83E0B8F66D31}" type="pres">
      <dgm:prSet presAssocID="{5189D839-8B3C-4FF0-A4D1-7D7364E58746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922B47BA-CC99-4978-AE12-D9868974E43B}" type="pres">
      <dgm:prSet presAssocID="{5189D839-8B3C-4FF0-A4D1-7D7364E58746}" presName="arrow" presStyleLbl="node1" presStyleIdx="1" presStyleCnt="3"/>
      <dgm:spPr/>
      <dgm:t>
        <a:bodyPr/>
        <a:lstStyle/>
        <a:p>
          <a:endParaRPr lang="en-US"/>
        </a:p>
      </dgm:t>
    </dgm:pt>
    <dgm:pt modelId="{026CE282-D6CD-4FA1-A17C-E949EDD958C3}" type="pres">
      <dgm:prSet presAssocID="{5189D839-8B3C-4FF0-A4D1-7D7364E58746}" presName="descendantArrow" presStyleCnt="0"/>
      <dgm:spPr/>
    </dgm:pt>
    <dgm:pt modelId="{1A946A22-F4F6-46F6-8E58-2C5077067479}" type="pres">
      <dgm:prSet presAssocID="{FCBE8ADE-BECB-4CE0-A9D1-10E4F4409900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8E225-953B-429F-8F41-838A276CAF8C}" type="pres">
      <dgm:prSet presAssocID="{92513D33-1E3C-49D9-96ED-AC67A81FCEA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5897C-720A-468C-B57F-CF296606579D}" type="pres">
      <dgm:prSet presAssocID="{81014023-3C6E-4279-A332-A027DC392555}" presName="sp" presStyleCnt="0"/>
      <dgm:spPr/>
    </dgm:pt>
    <dgm:pt modelId="{E8007B7D-D4F1-4FD7-983E-7AEC816E2216}" type="pres">
      <dgm:prSet presAssocID="{14E1E542-FECD-4685-B032-8EB81C42FC65}" presName="arrowAndChildren" presStyleCnt="0"/>
      <dgm:spPr/>
    </dgm:pt>
    <dgm:pt modelId="{E3EBE649-C2A6-4447-A0AA-59D1166AE1ED}" type="pres">
      <dgm:prSet presAssocID="{14E1E542-FECD-4685-B032-8EB81C42FC65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2BF7C23A-2CF1-44DE-A50C-D8750DC3503A}" type="pres">
      <dgm:prSet presAssocID="{14E1E542-FECD-4685-B032-8EB81C42FC65}" presName="arrow" presStyleLbl="node1" presStyleIdx="2" presStyleCnt="3" custLinFactNeighborY="-31007"/>
      <dgm:spPr/>
      <dgm:t>
        <a:bodyPr/>
        <a:lstStyle/>
        <a:p>
          <a:endParaRPr lang="en-US"/>
        </a:p>
      </dgm:t>
    </dgm:pt>
    <dgm:pt modelId="{0173DDCC-935F-49B6-BD05-7E45D45BD774}" type="pres">
      <dgm:prSet presAssocID="{14E1E542-FECD-4685-B032-8EB81C42FC65}" presName="descendantArrow" presStyleCnt="0"/>
      <dgm:spPr/>
    </dgm:pt>
    <dgm:pt modelId="{85D382C7-0125-4A3D-AC96-479AD275C57C}" type="pres">
      <dgm:prSet presAssocID="{6B687541-E9CB-4EDD-A9CA-5DFDB8FE9D61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7ECB0-135A-46A7-B2B1-0BE48BC632FE}" type="pres">
      <dgm:prSet presAssocID="{684486DC-D517-48DA-985C-A250BC731C8C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D57037-8F21-427C-A338-96B886BB0038}" type="presOf" srcId="{14E1E542-FECD-4685-B032-8EB81C42FC65}" destId="{E3EBE649-C2A6-4447-A0AA-59D1166AE1ED}" srcOrd="0" destOrd="0" presId="urn:microsoft.com/office/officeart/2005/8/layout/process4"/>
    <dgm:cxn modelId="{48E9B1E2-8532-4A3B-8BFA-863FB4143DCE}" srcId="{E03BE84D-8F8E-44D0-A02B-837044F80328}" destId="{14E1E542-FECD-4685-B032-8EB81C42FC65}" srcOrd="0" destOrd="0" parTransId="{C7ACC44F-5470-43AB-91AF-A65A92B67148}" sibTransId="{81014023-3C6E-4279-A332-A027DC392555}"/>
    <dgm:cxn modelId="{0F98F4FA-20F4-43C8-B535-998A03040FE9}" type="presOf" srcId="{97ADF8B3-774C-4D55-8952-C485CD2A0D08}" destId="{13DC26A4-760D-4527-B50B-A4EFA9B0536E}" srcOrd="1" destOrd="0" presId="urn:microsoft.com/office/officeart/2005/8/layout/process4"/>
    <dgm:cxn modelId="{D1D8E33C-74F5-411F-9F91-67A73B105161}" srcId="{14E1E542-FECD-4685-B032-8EB81C42FC65}" destId="{6B687541-E9CB-4EDD-A9CA-5DFDB8FE9D61}" srcOrd="0" destOrd="0" parTransId="{510E5CFC-9994-4905-BD57-4C1BB61E4B16}" sibTransId="{3B54587B-A12E-4E79-94C0-ED68FF26805D}"/>
    <dgm:cxn modelId="{C5E23131-40BE-4CCB-AE90-996DCBF81703}" srcId="{5189D839-8B3C-4FF0-A4D1-7D7364E58746}" destId="{92513D33-1E3C-49D9-96ED-AC67A81FCEA4}" srcOrd="1" destOrd="0" parTransId="{0AAF4F93-926D-41C7-8D2E-11E135059FEB}" sibTransId="{4BFA1DE5-E913-46E4-8C9D-0054B74F6B51}"/>
    <dgm:cxn modelId="{00E2FDB2-D7A6-4D70-8BC5-31325836E053}" srcId="{14E1E542-FECD-4685-B032-8EB81C42FC65}" destId="{684486DC-D517-48DA-985C-A250BC731C8C}" srcOrd="1" destOrd="0" parTransId="{447B4570-F9E9-4AA0-87A6-82B8493E106C}" sibTransId="{4E538CBA-4C4B-4092-8400-F1E0232B1465}"/>
    <dgm:cxn modelId="{1A87F88A-B396-4E1B-BB1A-D43D159D3686}" srcId="{E03BE84D-8F8E-44D0-A02B-837044F80328}" destId="{5189D839-8B3C-4FF0-A4D1-7D7364E58746}" srcOrd="1" destOrd="0" parTransId="{D91C3594-9102-4830-BB6E-02CC7CBA78B2}" sibTransId="{DE185BC9-1476-4C45-9652-3787ABD01737}"/>
    <dgm:cxn modelId="{04F34FC4-DBB7-4287-A5B2-D0C09050DB79}" srcId="{5189D839-8B3C-4FF0-A4D1-7D7364E58746}" destId="{FCBE8ADE-BECB-4CE0-A9D1-10E4F4409900}" srcOrd="0" destOrd="0" parTransId="{21C1C23C-4B7A-46BB-8F03-DE4DF31B1196}" sibTransId="{57B08403-CBD8-4399-874F-66881E08184C}"/>
    <dgm:cxn modelId="{1DAC0CE5-9503-4B2D-993B-F03E57FA8F62}" type="presOf" srcId="{6387A9E9-03AF-4F10-8574-9683B9E304AF}" destId="{243132D4-BAF2-4204-B70C-F410992EDC25}" srcOrd="0" destOrd="0" presId="urn:microsoft.com/office/officeart/2005/8/layout/process4"/>
    <dgm:cxn modelId="{25917383-2326-4A69-ABBF-6EE114D86DC9}" type="presOf" srcId="{92513D33-1E3C-49D9-96ED-AC67A81FCEA4}" destId="{EC08E225-953B-429F-8F41-838A276CAF8C}" srcOrd="0" destOrd="0" presId="urn:microsoft.com/office/officeart/2005/8/layout/process4"/>
    <dgm:cxn modelId="{FF6DDA24-7CB5-41A1-BAFB-84E5A5DF318F}" type="presOf" srcId="{FCBE8ADE-BECB-4CE0-A9D1-10E4F4409900}" destId="{1A946A22-F4F6-46F6-8E58-2C5077067479}" srcOrd="0" destOrd="0" presId="urn:microsoft.com/office/officeart/2005/8/layout/process4"/>
    <dgm:cxn modelId="{001ACAEF-211A-4DFB-8FCB-89BA1E608E3C}" srcId="{97ADF8B3-774C-4D55-8952-C485CD2A0D08}" destId="{95083EE4-7E74-4326-B206-B60D21E0DED3}" srcOrd="0" destOrd="0" parTransId="{3C3C93B2-33EA-4268-A942-9E5BF990341D}" sibTransId="{72E0DFD0-56CE-4CB8-B14C-2DD93949BAAF}"/>
    <dgm:cxn modelId="{EC796F33-0B11-4590-9D25-12D58E375E76}" srcId="{E03BE84D-8F8E-44D0-A02B-837044F80328}" destId="{97ADF8B3-774C-4D55-8952-C485CD2A0D08}" srcOrd="2" destOrd="0" parTransId="{4650B2D5-2849-44F0-9FD0-7C4A1D9960A2}" sibTransId="{432BACC8-0B4B-4D37-BCC0-7388888750A0}"/>
    <dgm:cxn modelId="{AC5FA2FF-6C46-4A2A-BAB2-B04FF5459C47}" srcId="{97ADF8B3-774C-4D55-8952-C485CD2A0D08}" destId="{6387A9E9-03AF-4F10-8574-9683B9E304AF}" srcOrd="1" destOrd="0" parTransId="{CC51FC45-8C4E-415D-9445-1B27FEB50798}" sibTransId="{10A7CC32-0E6C-4874-AA75-50FF1B6D800D}"/>
    <dgm:cxn modelId="{A5714A91-1250-4E39-9446-60F849DC0EDD}" type="presOf" srcId="{97ADF8B3-774C-4D55-8952-C485CD2A0D08}" destId="{AFBC697D-1D47-4F7B-912E-A64350491B4C}" srcOrd="0" destOrd="0" presId="urn:microsoft.com/office/officeart/2005/8/layout/process4"/>
    <dgm:cxn modelId="{021F7800-C1AD-49E2-B078-5CB73CD0EC50}" type="presOf" srcId="{E03BE84D-8F8E-44D0-A02B-837044F80328}" destId="{DE074835-228D-4355-B308-A6CA1910D28D}" srcOrd="0" destOrd="0" presId="urn:microsoft.com/office/officeart/2005/8/layout/process4"/>
    <dgm:cxn modelId="{73361485-7647-4187-8D8D-C3BBD9D71233}" type="presOf" srcId="{95083EE4-7E74-4326-B206-B60D21E0DED3}" destId="{36B2CCE6-B698-4E7F-A284-FA6AB35E391E}" srcOrd="0" destOrd="0" presId="urn:microsoft.com/office/officeart/2005/8/layout/process4"/>
    <dgm:cxn modelId="{BB2B43E3-0002-45FC-96FC-42F9ED03CA16}" type="presOf" srcId="{14E1E542-FECD-4685-B032-8EB81C42FC65}" destId="{2BF7C23A-2CF1-44DE-A50C-D8750DC3503A}" srcOrd="1" destOrd="0" presId="urn:microsoft.com/office/officeart/2005/8/layout/process4"/>
    <dgm:cxn modelId="{43870345-4037-44E2-8279-7DC3470045BF}" type="presOf" srcId="{5189D839-8B3C-4FF0-A4D1-7D7364E58746}" destId="{922B47BA-CC99-4978-AE12-D9868974E43B}" srcOrd="1" destOrd="0" presId="urn:microsoft.com/office/officeart/2005/8/layout/process4"/>
    <dgm:cxn modelId="{8E0D521E-9529-44A1-9F03-4B5577CAEB47}" type="presOf" srcId="{6B687541-E9CB-4EDD-A9CA-5DFDB8FE9D61}" destId="{85D382C7-0125-4A3D-AC96-479AD275C57C}" srcOrd="0" destOrd="0" presId="urn:microsoft.com/office/officeart/2005/8/layout/process4"/>
    <dgm:cxn modelId="{3FED171B-B603-4D8D-A9CC-C380202AB615}" type="presOf" srcId="{684486DC-D517-48DA-985C-A250BC731C8C}" destId="{7F57ECB0-135A-46A7-B2B1-0BE48BC632FE}" srcOrd="0" destOrd="0" presId="urn:microsoft.com/office/officeart/2005/8/layout/process4"/>
    <dgm:cxn modelId="{25E6BB4F-D2DF-4300-8293-56047070A0A6}" type="presOf" srcId="{5189D839-8B3C-4FF0-A4D1-7D7364E58746}" destId="{E32300AC-354A-4AF5-82D9-83E0B8F66D31}" srcOrd="0" destOrd="0" presId="urn:microsoft.com/office/officeart/2005/8/layout/process4"/>
    <dgm:cxn modelId="{9BBC0046-1A78-46EF-A979-D08D39D1FB30}" type="presParOf" srcId="{DE074835-228D-4355-B308-A6CA1910D28D}" destId="{6890A312-0147-4B56-94FA-035E6058255F}" srcOrd="0" destOrd="0" presId="urn:microsoft.com/office/officeart/2005/8/layout/process4"/>
    <dgm:cxn modelId="{279EFF73-FE29-4967-ABA0-400A9A4A245A}" type="presParOf" srcId="{6890A312-0147-4B56-94FA-035E6058255F}" destId="{AFBC697D-1D47-4F7B-912E-A64350491B4C}" srcOrd="0" destOrd="0" presId="urn:microsoft.com/office/officeart/2005/8/layout/process4"/>
    <dgm:cxn modelId="{AB1C9C5B-CADF-48D5-931D-0A3272313CE0}" type="presParOf" srcId="{6890A312-0147-4B56-94FA-035E6058255F}" destId="{13DC26A4-760D-4527-B50B-A4EFA9B0536E}" srcOrd="1" destOrd="0" presId="urn:microsoft.com/office/officeart/2005/8/layout/process4"/>
    <dgm:cxn modelId="{A8C15040-74C6-4150-8AB8-1708687C18AB}" type="presParOf" srcId="{6890A312-0147-4B56-94FA-035E6058255F}" destId="{B714BF44-A980-4315-B208-EA3143B2744D}" srcOrd="2" destOrd="0" presId="urn:microsoft.com/office/officeart/2005/8/layout/process4"/>
    <dgm:cxn modelId="{7DFFA6EE-C394-4D33-9BBC-7F6C34AD35A3}" type="presParOf" srcId="{B714BF44-A980-4315-B208-EA3143B2744D}" destId="{36B2CCE6-B698-4E7F-A284-FA6AB35E391E}" srcOrd="0" destOrd="0" presId="urn:microsoft.com/office/officeart/2005/8/layout/process4"/>
    <dgm:cxn modelId="{E6AB529D-CAD0-4EFB-880C-25B675113A7F}" type="presParOf" srcId="{B714BF44-A980-4315-B208-EA3143B2744D}" destId="{243132D4-BAF2-4204-B70C-F410992EDC25}" srcOrd="1" destOrd="0" presId="urn:microsoft.com/office/officeart/2005/8/layout/process4"/>
    <dgm:cxn modelId="{1521152B-E1AB-4730-B69D-DFE677323C5A}" type="presParOf" srcId="{DE074835-228D-4355-B308-A6CA1910D28D}" destId="{4F9183C6-83B5-4804-9DD4-BA4C0B84747C}" srcOrd="1" destOrd="0" presId="urn:microsoft.com/office/officeart/2005/8/layout/process4"/>
    <dgm:cxn modelId="{3AC068C9-4292-47CA-A8F0-8C0A3C0D5BF6}" type="presParOf" srcId="{DE074835-228D-4355-B308-A6CA1910D28D}" destId="{1A123EC6-5ABB-4EF1-83A0-1C0E3515A5D3}" srcOrd="2" destOrd="0" presId="urn:microsoft.com/office/officeart/2005/8/layout/process4"/>
    <dgm:cxn modelId="{7A2579C7-DBB3-4353-8C4C-5123E8F06653}" type="presParOf" srcId="{1A123EC6-5ABB-4EF1-83A0-1C0E3515A5D3}" destId="{E32300AC-354A-4AF5-82D9-83E0B8F66D31}" srcOrd="0" destOrd="0" presId="urn:microsoft.com/office/officeart/2005/8/layout/process4"/>
    <dgm:cxn modelId="{216D715B-3F66-41C6-B105-AE81A86F4C56}" type="presParOf" srcId="{1A123EC6-5ABB-4EF1-83A0-1C0E3515A5D3}" destId="{922B47BA-CC99-4978-AE12-D9868974E43B}" srcOrd="1" destOrd="0" presId="urn:microsoft.com/office/officeart/2005/8/layout/process4"/>
    <dgm:cxn modelId="{B5D22CF4-934B-47B7-8280-EC06D58F9DD0}" type="presParOf" srcId="{1A123EC6-5ABB-4EF1-83A0-1C0E3515A5D3}" destId="{026CE282-D6CD-4FA1-A17C-E949EDD958C3}" srcOrd="2" destOrd="0" presId="urn:microsoft.com/office/officeart/2005/8/layout/process4"/>
    <dgm:cxn modelId="{F25900DA-CC18-484B-A838-7FFC6E4C4BF6}" type="presParOf" srcId="{026CE282-D6CD-4FA1-A17C-E949EDD958C3}" destId="{1A946A22-F4F6-46F6-8E58-2C5077067479}" srcOrd="0" destOrd="0" presId="urn:microsoft.com/office/officeart/2005/8/layout/process4"/>
    <dgm:cxn modelId="{59799DE0-77A8-4893-AAF0-CCDA9FEFB4CA}" type="presParOf" srcId="{026CE282-D6CD-4FA1-A17C-E949EDD958C3}" destId="{EC08E225-953B-429F-8F41-838A276CAF8C}" srcOrd="1" destOrd="0" presId="urn:microsoft.com/office/officeart/2005/8/layout/process4"/>
    <dgm:cxn modelId="{B1207504-AF71-4103-A5BE-1895C62BF519}" type="presParOf" srcId="{DE074835-228D-4355-B308-A6CA1910D28D}" destId="{25B5897C-720A-468C-B57F-CF296606579D}" srcOrd="3" destOrd="0" presId="urn:microsoft.com/office/officeart/2005/8/layout/process4"/>
    <dgm:cxn modelId="{FE70C9F6-7B75-4025-94B0-D55297F07320}" type="presParOf" srcId="{DE074835-228D-4355-B308-A6CA1910D28D}" destId="{E8007B7D-D4F1-4FD7-983E-7AEC816E2216}" srcOrd="4" destOrd="0" presId="urn:microsoft.com/office/officeart/2005/8/layout/process4"/>
    <dgm:cxn modelId="{36451304-DEA0-459B-97AF-A5C64EF795CC}" type="presParOf" srcId="{E8007B7D-D4F1-4FD7-983E-7AEC816E2216}" destId="{E3EBE649-C2A6-4447-A0AA-59D1166AE1ED}" srcOrd="0" destOrd="0" presId="urn:microsoft.com/office/officeart/2005/8/layout/process4"/>
    <dgm:cxn modelId="{871DB911-758A-4413-9F35-CEEC27A45B08}" type="presParOf" srcId="{E8007B7D-D4F1-4FD7-983E-7AEC816E2216}" destId="{2BF7C23A-2CF1-44DE-A50C-D8750DC3503A}" srcOrd="1" destOrd="0" presId="urn:microsoft.com/office/officeart/2005/8/layout/process4"/>
    <dgm:cxn modelId="{D4CBD9F5-CF9C-4D53-96DE-DDC482870668}" type="presParOf" srcId="{E8007B7D-D4F1-4FD7-983E-7AEC816E2216}" destId="{0173DDCC-935F-49B6-BD05-7E45D45BD774}" srcOrd="2" destOrd="0" presId="urn:microsoft.com/office/officeart/2005/8/layout/process4"/>
    <dgm:cxn modelId="{C5BD1534-993A-4095-89AC-A0B4F459B3CE}" type="presParOf" srcId="{0173DDCC-935F-49B6-BD05-7E45D45BD774}" destId="{85D382C7-0125-4A3D-AC96-479AD275C57C}" srcOrd="0" destOrd="0" presId="urn:microsoft.com/office/officeart/2005/8/layout/process4"/>
    <dgm:cxn modelId="{F8B50541-B0CE-42A8-A109-ED8D60CBB711}" type="presParOf" srcId="{0173DDCC-935F-49B6-BD05-7E45D45BD774}" destId="{7F57ECB0-135A-46A7-B2B1-0BE48BC632FE}" srcOrd="1" destOrd="0" presId="urn:microsoft.com/office/officeart/2005/8/layout/process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96D5DD-EF1C-457C-A439-7FDD5186D509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F00AFA6-134B-43C0-B0E0-ACEB7B5443A0}">
      <dgm:prSet phldrT="[Text]" custT="1"/>
      <dgm:spPr/>
      <dgm:t>
        <a:bodyPr/>
        <a:lstStyle/>
        <a:p>
          <a:r>
            <a:rPr lang="en-US" sz="2800" dirty="0" smtClean="0"/>
            <a:t>Mrs. Anita (Computer Operator)</a:t>
          </a:r>
          <a:endParaRPr lang="en-US" sz="2800" dirty="0"/>
        </a:p>
      </dgm:t>
    </dgm:pt>
    <dgm:pt modelId="{DCA6F63A-61BA-4C41-A593-B739E7C98990}" type="parTrans" cxnId="{04769610-BDBB-4F34-9623-89FD83A445AC}">
      <dgm:prSet/>
      <dgm:spPr/>
      <dgm:t>
        <a:bodyPr/>
        <a:lstStyle/>
        <a:p>
          <a:endParaRPr lang="en-US"/>
        </a:p>
      </dgm:t>
    </dgm:pt>
    <dgm:pt modelId="{D94A60F5-A4DC-4879-9C92-199E6782230D}" type="sibTrans" cxnId="{04769610-BDBB-4F34-9623-89FD83A445AC}">
      <dgm:prSet/>
      <dgm:spPr/>
      <dgm:t>
        <a:bodyPr/>
        <a:lstStyle/>
        <a:p>
          <a:endParaRPr lang="en-US"/>
        </a:p>
      </dgm:t>
    </dgm:pt>
    <dgm:pt modelId="{84627DD7-860F-4132-997D-85CF78D72FC8}">
      <dgm:prSet phldrT="[Text]" custT="1"/>
      <dgm:spPr/>
      <dgm:t>
        <a:bodyPr/>
        <a:lstStyle/>
        <a:p>
          <a:r>
            <a:rPr lang="en-US" sz="2800" dirty="0" smtClean="0"/>
            <a:t>Mr. Anil Kumar (Support Staff)</a:t>
          </a:r>
          <a:endParaRPr lang="en-US" sz="2800" dirty="0"/>
        </a:p>
      </dgm:t>
    </dgm:pt>
    <dgm:pt modelId="{ED00752F-0ED9-42D0-A03C-82F7306FD11D}" type="parTrans" cxnId="{F5679808-633E-46E9-AFDC-0111312E6ABA}">
      <dgm:prSet/>
      <dgm:spPr/>
      <dgm:t>
        <a:bodyPr/>
        <a:lstStyle/>
        <a:p>
          <a:endParaRPr lang="en-US"/>
        </a:p>
      </dgm:t>
    </dgm:pt>
    <dgm:pt modelId="{2EFD83DC-F2A5-4638-9383-018FF45D5A34}" type="sibTrans" cxnId="{F5679808-633E-46E9-AFDC-0111312E6ABA}">
      <dgm:prSet/>
      <dgm:spPr/>
      <dgm:t>
        <a:bodyPr/>
        <a:lstStyle/>
        <a:p>
          <a:endParaRPr lang="en-US"/>
        </a:p>
      </dgm:t>
    </dgm:pt>
    <dgm:pt modelId="{7ABF0B99-575F-45DD-B3E5-8121381C84F3}">
      <dgm:prSet custT="1"/>
      <dgm:spPr/>
      <dgm:t>
        <a:bodyPr/>
        <a:lstStyle/>
        <a:p>
          <a:r>
            <a:rPr lang="en-US" sz="2800" dirty="0" smtClean="0"/>
            <a:t>Mr. Ramadin Singh (Support Staff)</a:t>
          </a:r>
          <a:endParaRPr lang="en-US" sz="2800" dirty="0"/>
        </a:p>
      </dgm:t>
    </dgm:pt>
    <dgm:pt modelId="{5CC67D19-9EB4-4539-BEB9-0BD7DB5BAC1E}" type="parTrans" cxnId="{7708AEFA-FD89-4749-ABB6-58F06D8C1BBF}">
      <dgm:prSet/>
      <dgm:spPr/>
      <dgm:t>
        <a:bodyPr/>
        <a:lstStyle/>
        <a:p>
          <a:endParaRPr lang="en-US"/>
        </a:p>
      </dgm:t>
    </dgm:pt>
    <dgm:pt modelId="{D4B829DB-867C-47BC-84B8-59D69F05B4FF}" type="sibTrans" cxnId="{7708AEFA-FD89-4749-ABB6-58F06D8C1BBF}">
      <dgm:prSet/>
      <dgm:spPr/>
      <dgm:t>
        <a:bodyPr/>
        <a:lstStyle/>
        <a:p>
          <a:endParaRPr lang="en-US"/>
        </a:p>
      </dgm:t>
    </dgm:pt>
    <dgm:pt modelId="{E9C4E55A-4245-449C-B5A4-1BE8367C4E7E}" type="pres">
      <dgm:prSet presAssocID="{D196D5DD-EF1C-457C-A439-7FDD5186D50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1765E8-1C3E-4F4F-872A-ECDBD77D7998}" type="pres">
      <dgm:prSet presAssocID="{D196D5DD-EF1C-457C-A439-7FDD5186D509}" presName="dummyMaxCanvas" presStyleCnt="0">
        <dgm:presLayoutVars/>
      </dgm:prSet>
      <dgm:spPr/>
    </dgm:pt>
    <dgm:pt modelId="{3A6C21D6-DE4D-48E5-8252-CC08B4C47C9B}" type="pres">
      <dgm:prSet presAssocID="{D196D5DD-EF1C-457C-A439-7FDD5186D50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889B6-2002-451C-BE39-20A1EF5C6CA7}" type="pres">
      <dgm:prSet presAssocID="{D196D5DD-EF1C-457C-A439-7FDD5186D509}" presName="ThreeNodes_2" presStyleLbl="node1" presStyleIdx="1" presStyleCnt="3" custLinFactNeighborX="980" custLinFactNeighborY="-4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11ED73-706F-4CCF-B3F2-393840DDBA25}" type="pres">
      <dgm:prSet presAssocID="{D196D5DD-EF1C-457C-A439-7FDD5186D50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6BE6C-A699-40A3-BEB5-FA1C886F93F7}" type="pres">
      <dgm:prSet presAssocID="{D196D5DD-EF1C-457C-A439-7FDD5186D50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711E8-EC04-40CC-8D4A-7B7FF6D902E3}" type="pres">
      <dgm:prSet presAssocID="{D196D5DD-EF1C-457C-A439-7FDD5186D50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727208-F45B-4043-8C46-DC35B22A8841}" type="pres">
      <dgm:prSet presAssocID="{D196D5DD-EF1C-457C-A439-7FDD5186D50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D6AA00-7489-4C16-BA0D-9628C71C9F12}" type="pres">
      <dgm:prSet presAssocID="{D196D5DD-EF1C-457C-A439-7FDD5186D50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503AAA-392E-4834-9568-A91FD325E795}" type="pres">
      <dgm:prSet presAssocID="{D196D5DD-EF1C-457C-A439-7FDD5186D50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1B225D-2B83-4E40-92C4-250C435BCEE1}" type="presOf" srcId="{84627DD7-860F-4132-997D-85CF78D72FC8}" destId="{F911ED73-706F-4CCF-B3F2-393840DDBA25}" srcOrd="0" destOrd="0" presId="urn:microsoft.com/office/officeart/2005/8/layout/vProcess5"/>
    <dgm:cxn modelId="{F5679808-633E-46E9-AFDC-0111312E6ABA}" srcId="{D196D5DD-EF1C-457C-A439-7FDD5186D509}" destId="{84627DD7-860F-4132-997D-85CF78D72FC8}" srcOrd="2" destOrd="0" parTransId="{ED00752F-0ED9-42D0-A03C-82F7306FD11D}" sibTransId="{2EFD83DC-F2A5-4638-9383-018FF45D5A34}"/>
    <dgm:cxn modelId="{04769610-BDBB-4F34-9623-89FD83A445AC}" srcId="{D196D5DD-EF1C-457C-A439-7FDD5186D509}" destId="{5F00AFA6-134B-43C0-B0E0-ACEB7B5443A0}" srcOrd="1" destOrd="0" parTransId="{DCA6F63A-61BA-4C41-A593-B739E7C98990}" sibTransId="{D94A60F5-A4DC-4879-9C92-199E6782230D}"/>
    <dgm:cxn modelId="{3941E882-FEE0-4139-84C3-B40895576195}" type="presOf" srcId="{5F00AFA6-134B-43C0-B0E0-ACEB7B5443A0}" destId="{45D6AA00-7489-4C16-BA0D-9628C71C9F12}" srcOrd="1" destOrd="0" presId="urn:microsoft.com/office/officeart/2005/8/layout/vProcess5"/>
    <dgm:cxn modelId="{B9CB522F-B0E7-49B4-867D-B0DEC511A5F3}" type="presOf" srcId="{7ABF0B99-575F-45DD-B3E5-8121381C84F3}" destId="{3A6C21D6-DE4D-48E5-8252-CC08B4C47C9B}" srcOrd="0" destOrd="0" presId="urn:microsoft.com/office/officeart/2005/8/layout/vProcess5"/>
    <dgm:cxn modelId="{21720FFF-DA5F-4D6A-A2B4-2AB24036F88B}" type="presOf" srcId="{D196D5DD-EF1C-457C-A439-7FDD5186D509}" destId="{E9C4E55A-4245-449C-B5A4-1BE8367C4E7E}" srcOrd="0" destOrd="0" presId="urn:microsoft.com/office/officeart/2005/8/layout/vProcess5"/>
    <dgm:cxn modelId="{7708AEFA-FD89-4749-ABB6-58F06D8C1BBF}" srcId="{D196D5DD-EF1C-457C-A439-7FDD5186D509}" destId="{7ABF0B99-575F-45DD-B3E5-8121381C84F3}" srcOrd="0" destOrd="0" parTransId="{5CC67D19-9EB4-4539-BEB9-0BD7DB5BAC1E}" sibTransId="{D4B829DB-867C-47BC-84B8-59D69F05B4FF}"/>
    <dgm:cxn modelId="{937A8F96-C019-41E2-B421-942BAC885628}" type="presOf" srcId="{D94A60F5-A4DC-4879-9C92-199E6782230D}" destId="{926711E8-EC04-40CC-8D4A-7B7FF6D902E3}" srcOrd="0" destOrd="0" presId="urn:microsoft.com/office/officeart/2005/8/layout/vProcess5"/>
    <dgm:cxn modelId="{DCAD9CD3-31E4-4660-B8FA-D65E54117BA0}" type="presOf" srcId="{D4B829DB-867C-47BC-84B8-59D69F05B4FF}" destId="{DE56BE6C-A699-40A3-BEB5-FA1C886F93F7}" srcOrd="0" destOrd="0" presId="urn:microsoft.com/office/officeart/2005/8/layout/vProcess5"/>
    <dgm:cxn modelId="{D5ABD514-F817-4520-AEAE-A349366F11A7}" type="presOf" srcId="{84627DD7-860F-4132-997D-85CF78D72FC8}" destId="{FD503AAA-392E-4834-9568-A91FD325E795}" srcOrd="1" destOrd="0" presId="urn:microsoft.com/office/officeart/2005/8/layout/vProcess5"/>
    <dgm:cxn modelId="{A77C2228-DB48-408F-9F0E-54AAB19CF350}" type="presOf" srcId="{5F00AFA6-134B-43C0-B0E0-ACEB7B5443A0}" destId="{9DA889B6-2002-451C-BE39-20A1EF5C6CA7}" srcOrd="0" destOrd="0" presId="urn:microsoft.com/office/officeart/2005/8/layout/vProcess5"/>
    <dgm:cxn modelId="{F584034A-2832-43CC-A293-3C6C04ECCC25}" type="presOf" srcId="{7ABF0B99-575F-45DD-B3E5-8121381C84F3}" destId="{C2727208-F45B-4043-8C46-DC35B22A8841}" srcOrd="1" destOrd="0" presId="urn:microsoft.com/office/officeart/2005/8/layout/vProcess5"/>
    <dgm:cxn modelId="{D1B3D27A-6044-492B-8DA1-26230D6A06E1}" type="presParOf" srcId="{E9C4E55A-4245-449C-B5A4-1BE8367C4E7E}" destId="{761765E8-1C3E-4F4F-872A-ECDBD77D7998}" srcOrd="0" destOrd="0" presId="urn:microsoft.com/office/officeart/2005/8/layout/vProcess5"/>
    <dgm:cxn modelId="{5C38FCA8-CAE0-4A24-84C2-EB9B01047F00}" type="presParOf" srcId="{E9C4E55A-4245-449C-B5A4-1BE8367C4E7E}" destId="{3A6C21D6-DE4D-48E5-8252-CC08B4C47C9B}" srcOrd="1" destOrd="0" presId="urn:microsoft.com/office/officeart/2005/8/layout/vProcess5"/>
    <dgm:cxn modelId="{746BBAA9-8510-4471-99E1-D2FF6ED8EF6E}" type="presParOf" srcId="{E9C4E55A-4245-449C-B5A4-1BE8367C4E7E}" destId="{9DA889B6-2002-451C-BE39-20A1EF5C6CA7}" srcOrd="2" destOrd="0" presId="urn:microsoft.com/office/officeart/2005/8/layout/vProcess5"/>
    <dgm:cxn modelId="{A44C3C37-DCC9-4096-A40E-ADD03B46C688}" type="presParOf" srcId="{E9C4E55A-4245-449C-B5A4-1BE8367C4E7E}" destId="{F911ED73-706F-4CCF-B3F2-393840DDBA25}" srcOrd="3" destOrd="0" presId="urn:microsoft.com/office/officeart/2005/8/layout/vProcess5"/>
    <dgm:cxn modelId="{29F5897D-51CF-4F05-9A61-5C704371B88A}" type="presParOf" srcId="{E9C4E55A-4245-449C-B5A4-1BE8367C4E7E}" destId="{DE56BE6C-A699-40A3-BEB5-FA1C886F93F7}" srcOrd="4" destOrd="0" presId="urn:microsoft.com/office/officeart/2005/8/layout/vProcess5"/>
    <dgm:cxn modelId="{D25938E2-06B7-4C1F-AAFB-19DD0A41D7A4}" type="presParOf" srcId="{E9C4E55A-4245-449C-B5A4-1BE8367C4E7E}" destId="{926711E8-EC04-40CC-8D4A-7B7FF6D902E3}" srcOrd="5" destOrd="0" presId="urn:microsoft.com/office/officeart/2005/8/layout/vProcess5"/>
    <dgm:cxn modelId="{613DA19E-A3E1-42E5-A35A-13378B797805}" type="presParOf" srcId="{E9C4E55A-4245-449C-B5A4-1BE8367C4E7E}" destId="{C2727208-F45B-4043-8C46-DC35B22A8841}" srcOrd="6" destOrd="0" presId="urn:microsoft.com/office/officeart/2005/8/layout/vProcess5"/>
    <dgm:cxn modelId="{D11F9D64-E346-4400-94E3-DBF0F22C85D2}" type="presParOf" srcId="{E9C4E55A-4245-449C-B5A4-1BE8367C4E7E}" destId="{45D6AA00-7489-4C16-BA0D-9628C71C9F12}" srcOrd="7" destOrd="0" presId="urn:microsoft.com/office/officeart/2005/8/layout/vProcess5"/>
    <dgm:cxn modelId="{C1C805DC-AD8F-4F77-9815-E608D4C6A81D}" type="presParOf" srcId="{E9C4E55A-4245-449C-B5A4-1BE8367C4E7E}" destId="{FD503AAA-392E-4834-9568-A91FD325E795}" srcOrd="8" destOrd="0" presId="urn:microsoft.com/office/officeart/2005/8/layout/vProcess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96EA00-F02A-479A-BDF1-48DF9A7AD442}" type="doc">
      <dgm:prSet loTypeId="urn:microsoft.com/office/officeart/2005/8/layout/h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64E568F-D057-4C04-B8E7-6A8F25DB1317}">
      <dgm:prSet phldrT="[Text]"/>
      <dgm:spPr/>
      <dgm:t>
        <a:bodyPr/>
        <a:lstStyle/>
        <a:p>
          <a:r>
            <a:rPr lang="en-US" dirty="0" smtClean="0"/>
            <a:t>First Year</a:t>
          </a:r>
          <a:endParaRPr lang="en-US" dirty="0"/>
        </a:p>
      </dgm:t>
    </dgm:pt>
    <dgm:pt modelId="{47F34C1D-1B44-4C35-8C44-5B563B5D6B5E}" type="parTrans" cxnId="{BC5DBD39-48E3-4EE3-8D89-B35B8944665F}">
      <dgm:prSet/>
      <dgm:spPr/>
      <dgm:t>
        <a:bodyPr/>
        <a:lstStyle/>
        <a:p>
          <a:endParaRPr lang="en-US"/>
        </a:p>
      </dgm:t>
    </dgm:pt>
    <dgm:pt modelId="{5595DC39-B03A-43F3-8959-823549B34A95}" type="sibTrans" cxnId="{BC5DBD39-48E3-4EE3-8D89-B35B8944665F}">
      <dgm:prSet/>
      <dgm:spPr/>
      <dgm:t>
        <a:bodyPr/>
        <a:lstStyle/>
        <a:p>
          <a:endParaRPr lang="en-US"/>
        </a:p>
      </dgm:t>
    </dgm:pt>
    <dgm:pt modelId="{AF657AEA-7A42-4265-B580-AA05E4BF4DF9}">
      <dgm:prSet phldrT="[Text]"/>
      <dgm:spPr/>
      <dgm:t>
        <a:bodyPr/>
        <a:lstStyle/>
        <a:p>
          <a:pPr algn="l"/>
          <a:r>
            <a:rPr lang="en-US" dirty="0" smtClean="0"/>
            <a:t>Biochemistry</a:t>
          </a:r>
        </a:p>
      </dgm:t>
    </dgm:pt>
    <dgm:pt modelId="{59F69856-0CE6-4C30-8EB6-75B78231FDC4}" type="parTrans" cxnId="{59F893C6-2C98-4AC9-BB29-BA713A917F56}">
      <dgm:prSet/>
      <dgm:spPr/>
      <dgm:t>
        <a:bodyPr/>
        <a:lstStyle/>
        <a:p>
          <a:endParaRPr lang="en-US"/>
        </a:p>
      </dgm:t>
    </dgm:pt>
    <dgm:pt modelId="{D200FC4A-6216-4DEA-B487-DFA0E6E78F33}" type="sibTrans" cxnId="{59F893C6-2C98-4AC9-BB29-BA713A917F56}">
      <dgm:prSet/>
      <dgm:spPr/>
      <dgm:t>
        <a:bodyPr/>
        <a:lstStyle/>
        <a:p>
          <a:endParaRPr lang="en-US"/>
        </a:p>
      </dgm:t>
    </dgm:pt>
    <dgm:pt modelId="{83B83DED-34AC-4E73-B756-5A8571190207}">
      <dgm:prSet phldrT="[Text]"/>
      <dgm:spPr/>
      <dgm:t>
        <a:bodyPr/>
        <a:lstStyle/>
        <a:p>
          <a:r>
            <a:rPr lang="en-US" dirty="0" smtClean="0"/>
            <a:t>Second Year</a:t>
          </a:r>
          <a:endParaRPr lang="en-US" dirty="0"/>
        </a:p>
      </dgm:t>
    </dgm:pt>
    <dgm:pt modelId="{1FAD74C8-DDD2-409B-910B-82058121B4D4}" type="parTrans" cxnId="{790D3D00-9FE9-418E-90E3-53F7732F382D}">
      <dgm:prSet/>
      <dgm:spPr/>
      <dgm:t>
        <a:bodyPr/>
        <a:lstStyle/>
        <a:p>
          <a:endParaRPr lang="en-US"/>
        </a:p>
      </dgm:t>
    </dgm:pt>
    <dgm:pt modelId="{DF0FDC0D-1610-4961-B0AC-9277FDB0A806}" type="sibTrans" cxnId="{790D3D00-9FE9-418E-90E3-53F7732F382D}">
      <dgm:prSet/>
      <dgm:spPr/>
      <dgm:t>
        <a:bodyPr/>
        <a:lstStyle/>
        <a:p>
          <a:endParaRPr lang="en-US"/>
        </a:p>
      </dgm:t>
    </dgm:pt>
    <dgm:pt modelId="{43960F46-18CE-4B38-92F1-A08E768DFD67}">
      <dgm:prSet phldrT="[Text]"/>
      <dgm:spPr/>
      <dgm:t>
        <a:bodyPr/>
        <a:lstStyle/>
        <a:p>
          <a:pPr algn="l"/>
          <a:r>
            <a:rPr lang="en-US" dirty="0" smtClean="0"/>
            <a:t>Biophysics</a:t>
          </a:r>
        </a:p>
      </dgm:t>
    </dgm:pt>
    <dgm:pt modelId="{FD3C072B-62DF-4CF1-ABD3-344BDE582452}" type="parTrans" cxnId="{1EC854D3-5C8E-4FEF-93EF-D41B0EF8DDF4}">
      <dgm:prSet/>
      <dgm:spPr/>
      <dgm:t>
        <a:bodyPr/>
        <a:lstStyle/>
        <a:p>
          <a:endParaRPr lang="en-US"/>
        </a:p>
      </dgm:t>
    </dgm:pt>
    <dgm:pt modelId="{273354A1-0685-42AE-82BD-A0CE1B7D35B3}" type="sibTrans" cxnId="{1EC854D3-5C8E-4FEF-93EF-D41B0EF8DDF4}">
      <dgm:prSet/>
      <dgm:spPr/>
      <dgm:t>
        <a:bodyPr/>
        <a:lstStyle/>
        <a:p>
          <a:endParaRPr lang="en-US"/>
        </a:p>
      </dgm:t>
    </dgm:pt>
    <dgm:pt modelId="{CF9E6C68-17B2-405B-9575-5E53332EBAC2}">
      <dgm:prSet phldrT="[Text]"/>
      <dgm:spPr/>
      <dgm:t>
        <a:bodyPr/>
        <a:lstStyle/>
        <a:p>
          <a:r>
            <a:rPr lang="en-US" dirty="0" smtClean="0"/>
            <a:t>Third Year</a:t>
          </a:r>
          <a:endParaRPr lang="en-US" dirty="0"/>
        </a:p>
      </dgm:t>
    </dgm:pt>
    <dgm:pt modelId="{D0C0EDAC-7EF5-412F-B7DA-616FCBBAE4BD}" type="parTrans" cxnId="{57DD5567-2A04-4E26-812D-5467178C1545}">
      <dgm:prSet/>
      <dgm:spPr/>
      <dgm:t>
        <a:bodyPr/>
        <a:lstStyle/>
        <a:p>
          <a:endParaRPr lang="en-US"/>
        </a:p>
      </dgm:t>
    </dgm:pt>
    <dgm:pt modelId="{1C0455C3-D8C6-4D6C-9A42-052D678B6044}" type="sibTrans" cxnId="{57DD5567-2A04-4E26-812D-5467178C1545}">
      <dgm:prSet/>
      <dgm:spPr/>
      <dgm:t>
        <a:bodyPr/>
        <a:lstStyle/>
        <a:p>
          <a:endParaRPr lang="en-US"/>
        </a:p>
      </dgm:t>
    </dgm:pt>
    <dgm:pt modelId="{055DCF25-DD21-4CFF-A8C2-3DAC8EE16C19}">
      <dgm:prSet phldrT="[Text]"/>
      <dgm:spPr/>
      <dgm:t>
        <a:bodyPr/>
        <a:lstStyle/>
        <a:p>
          <a:r>
            <a:rPr lang="en-US" dirty="0" smtClean="0"/>
            <a:t>Animal Cell Biology</a:t>
          </a:r>
        </a:p>
      </dgm:t>
    </dgm:pt>
    <dgm:pt modelId="{AF6C07E6-AB56-4A88-9A68-E8A51AAAD048}" type="parTrans" cxnId="{53C0F97E-FFA5-47F2-8657-43498C896B53}">
      <dgm:prSet/>
      <dgm:spPr/>
      <dgm:t>
        <a:bodyPr/>
        <a:lstStyle/>
        <a:p>
          <a:endParaRPr lang="en-US"/>
        </a:p>
      </dgm:t>
    </dgm:pt>
    <dgm:pt modelId="{782873BA-25AE-4E67-A90F-B9845579B7CD}" type="sibTrans" cxnId="{53C0F97E-FFA5-47F2-8657-43498C896B53}">
      <dgm:prSet/>
      <dgm:spPr/>
      <dgm:t>
        <a:bodyPr/>
        <a:lstStyle/>
        <a:p>
          <a:endParaRPr lang="en-US"/>
        </a:p>
      </dgm:t>
    </dgm:pt>
    <dgm:pt modelId="{10DA3AF7-A353-46C4-A4F7-5D5A66F881E7}">
      <dgm:prSet phldrT="[Text]"/>
      <dgm:spPr/>
      <dgm:t>
        <a:bodyPr/>
        <a:lstStyle/>
        <a:p>
          <a:pPr algn="l"/>
          <a:r>
            <a:rPr lang="en-US" dirty="0" smtClean="0"/>
            <a:t>Mathematics and Practical computers</a:t>
          </a:r>
          <a:endParaRPr lang="en-US" dirty="0"/>
        </a:p>
      </dgm:t>
    </dgm:pt>
    <dgm:pt modelId="{995D9E5C-EE4F-42B6-BA90-D325A40D9531}" type="parTrans" cxnId="{4AAA0B36-CAD0-43DB-A24C-0D6C437586EB}">
      <dgm:prSet/>
      <dgm:spPr/>
      <dgm:t>
        <a:bodyPr/>
        <a:lstStyle/>
        <a:p>
          <a:endParaRPr lang="en-US"/>
        </a:p>
      </dgm:t>
    </dgm:pt>
    <dgm:pt modelId="{97E0EDFC-AA38-4552-9D8F-074BA3ECA630}" type="sibTrans" cxnId="{4AAA0B36-CAD0-43DB-A24C-0D6C437586EB}">
      <dgm:prSet/>
      <dgm:spPr/>
      <dgm:t>
        <a:bodyPr/>
        <a:lstStyle/>
        <a:p>
          <a:endParaRPr lang="en-US"/>
        </a:p>
      </dgm:t>
    </dgm:pt>
    <dgm:pt modelId="{7484A883-1B4C-4A00-8B6F-F60CBFFE02AC}">
      <dgm:prSet phldrT="[Text]"/>
      <dgm:spPr/>
      <dgm:t>
        <a:bodyPr/>
        <a:lstStyle/>
        <a:p>
          <a:pPr algn="l"/>
          <a:r>
            <a:rPr lang="en-US" dirty="0" smtClean="0"/>
            <a:t>Cell Biology</a:t>
          </a:r>
        </a:p>
      </dgm:t>
    </dgm:pt>
    <dgm:pt modelId="{C140A09C-F5F7-4006-8889-B851CB44239B}" type="parTrans" cxnId="{A4A788FC-C43E-4F06-AD14-20A6B18B8CAB}">
      <dgm:prSet/>
      <dgm:spPr/>
      <dgm:t>
        <a:bodyPr/>
        <a:lstStyle/>
        <a:p>
          <a:endParaRPr lang="en-US"/>
        </a:p>
      </dgm:t>
    </dgm:pt>
    <dgm:pt modelId="{4926520F-B5D8-4285-A9D4-2E07C44D02D9}" type="sibTrans" cxnId="{A4A788FC-C43E-4F06-AD14-20A6B18B8CAB}">
      <dgm:prSet/>
      <dgm:spPr/>
      <dgm:t>
        <a:bodyPr/>
        <a:lstStyle/>
        <a:p>
          <a:endParaRPr lang="en-US"/>
        </a:p>
      </dgm:t>
    </dgm:pt>
    <dgm:pt modelId="{3B7212F1-53D1-4919-B5B1-AB50D3E781F0}">
      <dgm:prSet phldrT="[Text]"/>
      <dgm:spPr/>
      <dgm:t>
        <a:bodyPr/>
        <a:lstStyle/>
        <a:p>
          <a:pPr algn="l"/>
          <a:r>
            <a:rPr lang="en-US" dirty="0" smtClean="0"/>
            <a:t>Genetics</a:t>
          </a:r>
        </a:p>
      </dgm:t>
    </dgm:pt>
    <dgm:pt modelId="{4888250A-7F42-4C94-B5E1-A9AB72B1AB27}" type="parTrans" cxnId="{FD9FC774-E284-4C74-B8AA-44992315AA35}">
      <dgm:prSet/>
      <dgm:spPr/>
      <dgm:t>
        <a:bodyPr/>
        <a:lstStyle/>
        <a:p>
          <a:endParaRPr lang="en-US"/>
        </a:p>
      </dgm:t>
    </dgm:pt>
    <dgm:pt modelId="{5B6F51F6-FB49-4F2C-8000-8336F077EE2A}" type="sibTrans" cxnId="{FD9FC774-E284-4C74-B8AA-44992315AA35}">
      <dgm:prSet/>
      <dgm:spPr/>
      <dgm:t>
        <a:bodyPr/>
        <a:lstStyle/>
        <a:p>
          <a:endParaRPr lang="en-US"/>
        </a:p>
      </dgm:t>
    </dgm:pt>
    <dgm:pt modelId="{D407397D-C5B5-4B5A-BF59-5B63E6D01A43}">
      <dgm:prSet phldrT="[Text]"/>
      <dgm:spPr/>
      <dgm:t>
        <a:bodyPr/>
        <a:lstStyle/>
        <a:p>
          <a:pPr algn="l"/>
          <a:r>
            <a:rPr lang="en-US" dirty="0" smtClean="0"/>
            <a:t>Microbiology</a:t>
          </a:r>
        </a:p>
      </dgm:t>
    </dgm:pt>
    <dgm:pt modelId="{96DF08F2-4AAD-44BD-95B7-51938BCA0299}" type="parTrans" cxnId="{25E3C43E-E7D9-45A0-B3F4-6188F6BF86A3}">
      <dgm:prSet/>
      <dgm:spPr/>
      <dgm:t>
        <a:bodyPr/>
        <a:lstStyle/>
        <a:p>
          <a:endParaRPr lang="en-US"/>
        </a:p>
      </dgm:t>
    </dgm:pt>
    <dgm:pt modelId="{270B596A-6AF2-414C-8DE5-6D1CA0F57DE8}" type="sibTrans" cxnId="{25E3C43E-E7D9-45A0-B3F4-6188F6BF86A3}">
      <dgm:prSet/>
      <dgm:spPr/>
      <dgm:t>
        <a:bodyPr/>
        <a:lstStyle/>
        <a:p>
          <a:endParaRPr lang="en-US"/>
        </a:p>
      </dgm:t>
    </dgm:pt>
    <dgm:pt modelId="{DF392D2D-EEBD-4F4A-BD0A-D6B3E0AF13CF}">
      <dgm:prSet phldrT="[Text]"/>
      <dgm:spPr/>
      <dgm:t>
        <a:bodyPr/>
        <a:lstStyle/>
        <a:p>
          <a:pPr algn="l"/>
          <a:r>
            <a:rPr lang="en-US" dirty="0" smtClean="0"/>
            <a:t>Biochemical Techniques</a:t>
          </a:r>
        </a:p>
      </dgm:t>
    </dgm:pt>
    <dgm:pt modelId="{F5054206-9DC8-4EF8-BD5D-C5CD8A83C47C}" type="parTrans" cxnId="{4F5CBFC9-9329-48DD-A0B7-EA2E6A327FDF}">
      <dgm:prSet/>
      <dgm:spPr/>
      <dgm:t>
        <a:bodyPr/>
        <a:lstStyle/>
        <a:p>
          <a:endParaRPr lang="en-US"/>
        </a:p>
      </dgm:t>
    </dgm:pt>
    <dgm:pt modelId="{E252E96C-249A-4C1D-B145-BB63BCC3E87B}" type="sibTrans" cxnId="{4F5CBFC9-9329-48DD-A0B7-EA2E6A327FDF}">
      <dgm:prSet/>
      <dgm:spPr/>
      <dgm:t>
        <a:bodyPr/>
        <a:lstStyle/>
        <a:p>
          <a:endParaRPr lang="en-US"/>
        </a:p>
      </dgm:t>
    </dgm:pt>
    <dgm:pt modelId="{03BC4728-838C-4EEC-B009-D874F0955E9A}">
      <dgm:prSet phldrT="[Text]"/>
      <dgm:spPr/>
      <dgm:t>
        <a:bodyPr/>
        <a:lstStyle/>
        <a:p>
          <a:pPr algn="l"/>
          <a:r>
            <a:rPr lang="en-US" dirty="0" smtClean="0"/>
            <a:t>Microbiological Techniques</a:t>
          </a:r>
        </a:p>
      </dgm:t>
    </dgm:pt>
    <dgm:pt modelId="{283826FA-4BD5-4E34-B79D-30218950EF12}" type="parTrans" cxnId="{624EC0EB-1263-40CB-B051-F132770CF26B}">
      <dgm:prSet/>
      <dgm:spPr/>
      <dgm:t>
        <a:bodyPr/>
        <a:lstStyle/>
        <a:p>
          <a:endParaRPr lang="en-US"/>
        </a:p>
      </dgm:t>
    </dgm:pt>
    <dgm:pt modelId="{BD825B01-54E7-4C13-8225-5CF1A27D350D}" type="sibTrans" cxnId="{624EC0EB-1263-40CB-B051-F132770CF26B}">
      <dgm:prSet/>
      <dgm:spPr/>
      <dgm:t>
        <a:bodyPr/>
        <a:lstStyle/>
        <a:p>
          <a:endParaRPr lang="en-US"/>
        </a:p>
      </dgm:t>
    </dgm:pt>
    <dgm:pt modelId="{1543A75E-BFBC-44B5-93D9-F4FB84DE5DA9}">
      <dgm:prSet phldrT="[Text]"/>
      <dgm:spPr/>
      <dgm:t>
        <a:bodyPr/>
        <a:lstStyle/>
        <a:p>
          <a:pPr algn="l"/>
          <a:r>
            <a:rPr lang="en-US" dirty="0" smtClean="0"/>
            <a:t>Job Training</a:t>
          </a:r>
          <a:endParaRPr lang="en-US" dirty="0"/>
        </a:p>
      </dgm:t>
    </dgm:pt>
    <dgm:pt modelId="{EA5F894D-1ADB-4F19-A740-506D59CB6BA5}" type="parTrans" cxnId="{5CD38D74-FDA7-44F2-90F1-AE53C135522C}">
      <dgm:prSet/>
      <dgm:spPr/>
      <dgm:t>
        <a:bodyPr/>
        <a:lstStyle/>
        <a:p>
          <a:endParaRPr lang="en-US"/>
        </a:p>
      </dgm:t>
    </dgm:pt>
    <dgm:pt modelId="{311231C0-E3B2-4449-BB7D-2FC4E0712E38}" type="sibTrans" cxnId="{5CD38D74-FDA7-44F2-90F1-AE53C135522C}">
      <dgm:prSet/>
      <dgm:spPr/>
      <dgm:t>
        <a:bodyPr/>
        <a:lstStyle/>
        <a:p>
          <a:endParaRPr lang="en-US"/>
        </a:p>
      </dgm:t>
    </dgm:pt>
    <dgm:pt modelId="{5E572A46-9C7A-4AE9-BCC2-DD31B3740022}">
      <dgm:prSet phldrT="[Text]"/>
      <dgm:spPr/>
      <dgm:t>
        <a:bodyPr/>
        <a:lstStyle/>
        <a:p>
          <a:pPr algn="l"/>
          <a:r>
            <a:rPr lang="en-US" dirty="0" smtClean="0"/>
            <a:t>Molecular  Biology</a:t>
          </a:r>
        </a:p>
      </dgm:t>
    </dgm:pt>
    <dgm:pt modelId="{F12ABDAB-8C52-4B49-88F2-C11EE5B05ABC}" type="parTrans" cxnId="{F5F5DC9F-A17D-404A-9806-32534BC91057}">
      <dgm:prSet/>
      <dgm:spPr/>
      <dgm:t>
        <a:bodyPr/>
        <a:lstStyle/>
        <a:p>
          <a:endParaRPr lang="en-US"/>
        </a:p>
      </dgm:t>
    </dgm:pt>
    <dgm:pt modelId="{00AB4B59-D65E-4643-9129-C18381FD0AB6}" type="sibTrans" cxnId="{F5F5DC9F-A17D-404A-9806-32534BC91057}">
      <dgm:prSet/>
      <dgm:spPr/>
      <dgm:t>
        <a:bodyPr/>
        <a:lstStyle/>
        <a:p>
          <a:endParaRPr lang="en-US"/>
        </a:p>
      </dgm:t>
    </dgm:pt>
    <dgm:pt modelId="{6A2E996C-433A-488D-B6B6-2F93A75ED6B2}">
      <dgm:prSet phldrT="[Text]"/>
      <dgm:spPr/>
      <dgm:t>
        <a:bodyPr/>
        <a:lstStyle/>
        <a:p>
          <a:pPr algn="l"/>
          <a:r>
            <a:rPr lang="en-US" dirty="0" smtClean="0"/>
            <a:t>Immunology</a:t>
          </a:r>
        </a:p>
      </dgm:t>
    </dgm:pt>
    <dgm:pt modelId="{87F1E85B-BADA-46FA-89C9-9F5C2F3F0397}" type="parTrans" cxnId="{2F877FF7-91FD-4085-A9AC-6ADC6E4DB217}">
      <dgm:prSet/>
      <dgm:spPr/>
      <dgm:t>
        <a:bodyPr/>
        <a:lstStyle/>
        <a:p>
          <a:endParaRPr lang="en-US"/>
        </a:p>
      </dgm:t>
    </dgm:pt>
    <dgm:pt modelId="{FA4AB792-21E5-47C9-AE4E-EE371E015B27}" type="sibTrans" cxnId="{2F877FF7-91FD-4085-A9AC-6ADC6E4DB217}">
      <dgm:prSet/>
      <dgm:spPr/>
      <dgm:t>
        <a:bodyPr/>
        <a:lstStyle/>
        <a:p>
          <a:endParaRPr lang="en-US"/>
        </a:p>
      </dgm:t>
    </dgm:pt>
    <dgm:pt modelId="{FE8A9B4B-F581-471C-A838-D45A96D3B888}">
      <dgm:prSet phldrT="[Text]"/>
      <dgm:spPr/>
      <dgm:t>
        <a:bodyPr/>
        <a:lstStyle/>
        <a:p>
          <a:pPr algn="l"/>
          <a:r>
            <a:rPr lang="en-US" dirty="0" smtClean="0"/>
            <a:t>Animal Cell Culture</a:t>
          </a:r>
        </a:p>
      </dgm:t>
    </dgm:pt>
    <dgm:pt modelId="{14BA4D66-9B37-4CE3-88C0-66945E460766}" type="parTrans" cxnId="{1409FD4A-73D5-4A61-9B91-3239ACD71954}">
      <dgm:prSet/>
      <dgm:spPr/>
      <dgm:t>
        <a:bodyPr/>
        <a:lstStyle/>
        <a:p>
          <a:endParaRPr lang="en-US"/>
        </a:p>
      </dgm:t>
    </dgm:pt>
    <dgm:pt modelId="{D1A633C0-9755-4E07-86AB-206494F4E79E}" type="sibTrans" cxnId="{1409FD4A-73D5-4A61-9B91-3239ACD71954}">
      <dgm:prSet/>
      <dgm:spPr/>
      <dgm:t>
        <a:bodyPr/>
        <a:lstStyle/>
        <a:p>
          <a:endParaRPr lang="en-US"/>
        </a:p>
      </dgm:t>
    </dgm:pt>
    <dgm:pt modelId="{D65A51A9-A475-4DBC-9314-6A02697F5A1B}">
      <dgm:prSet phldrT="[Text]"/>
      <dgm:spPr/>
      <dgm:t>
        <a:bodyPr/>
        <a:lstStyle/>
        <a:p>
          <a:pPr algn="l"/>
          <a:r>
            <a:rPr lang="en-US" dirty="0" smtClean="0"/>
            <a:t>Recombinant DNA Technology</a:t>
          </a:r>
        </a:p>
      </dgm:t>
    </dgm:pt>
    <dgm:pt modelId="{3FEB241C-E146-4E7C-81FD-33FE0C976C13}" type="parTrans" cxnId="{77A493A0-A1C8-47F9-8927-022B850F6C5D}">
      <dgm:prSet/>
      <dgm:spPr/>
      <dgm:t>
        <a:bodyPr/>
        <a:lstStyle/>
        <a:p>
          <a:endParaRPr lang="en-US"/>
        </a:p>
      </dgm:t>
    </dgm:pt>
    <dgm:pt modelId="{72A4F141-5D0A-4C76-AB3A-3E4C6E591015}" type="sibTrans" cxnId="{77A493A0-A1C8-47F9-8927-022B850F6C5D}">
      <dgm:prSet/>
      <dgm:spPr/>
      <dgm:t>
        <a:bodyPr/>
        <a:lstStyle/>
        <a:p>
          <a:endParaRPr lang="en-US"/>
        </a:p>
      </dgm:t>
    </dgm:pt>
    <dgm:pt modelId="{3C23A058-DE6E-44AA-A6E2-E82163D78CAF}">
      <dgm:prSet phldrT="[Text]"/>
      <dgm:spPr/>
      <dgm:t>
        <a:bodyPr/>
        <a:lstStyle/>
        <a:p>
          <a:pPr algn="l"/>
          <a:r>
            <a:rPr lang="en-US" dirty="0" smtClean="0"/>
            <a:t>Methods in molecular and cellular Biology</a:t>
          </a:r>
        </a:p>
      </dgm:t>
    </dgm:pt>
    <dgm:pt modelId="{C926ED25-1E2F-4F7D-98F8-65555FF49E3B}" type="parTrans" cxnId="{40B40BC1-EF71-41A7-BBEA-694909094B94}">
      <dgm:prSet/>
      <dgm:spPr/>
      <dgm:t>
        <a:bodyPr/>
        <a:lstStyle/>
        <a:p>
          <a:endParaRPr lang="en-US"/>
        </a:p>
      </dgm:t>
    </dgm:pt>
    <dgm:pt modelId="{C0F58034-BE66-4007-AC89-0EDEDBE851EB}" type="sibTrans" cxnId="{40B40BC1-EF71-41A7-BBEA-694909094B94}">
      <dgm:prSet/>
      <dgm:spPr/>
      <dgm:t>
        <a:bodyPr/>
        <a:lstStyle/>
        <a:p>
          <a:endParaRPr lang="en-US"/>
        </a:p>
      </dgm:t>
    </dgm:pt>
    <dgm:pt modelId="{D0F7E40C-8E09-45C4-9528-E966C7368302}">
      <dgm:prSet phldrT="[Text]"/>
      <dgm:spPr/>
      <dgm:t>
        <a:bodyPr/>
        <a:lstStyle/>
        <a:p>
          <a:pPr algn="l"/>
          <a:r>
            <a:rPr lang="en-US" dirty="0" smtClean="0"/>
            <a:t>Immunological Methods</a:t>
          </a:r>
        </a:p>
      </dgm:t>
    </dgm:pt>
    <dgm:pt modelId="{E51647AD-AC8E-4798-969C-EA2B6F12CFFD}" type="parTrans" cxnId="{3B8F21FB-CFB3-480D-A29F-4E6DC77C5F86}">
      <dgm:prSet/>
      <dgm:spPr/>
      <dgm:t>
        <a:bodyPr/>
        <a:lstStyle/>
        <a:p>
          <a:endParaRPr lang="en-US"/>
        </a:p>
      </dgm:t>
    </dgm:pt>
    <dgm:pt modelId="{8AF30560-9EE7-4C3A-A36D-25B8BBF2C6A0}" type="sibTrans" cxnId="{3B8F21FB-CFB3-480D-A29F-4E6DC77C5F86}">
      <dgm:prSet/>
      <dgm:spPr/>
      <dgm:t>
        <a:bodyPr/>
        <a:lstStyle/>
        <a:p>
          <a:endParaRPr lang="en-US"/>
        </a:p>
      </dgm:t>
    </dgm:pt>
    <dgm:pt modelId="{10215BC9-21DB-4FE2-ABDD-1015DD46F917}">
      <dgm:prSet phldrT="[Text]"/>
      <dgm:spPr/>
      <dgm:t>
        <a:bodyPr/>
        <a:lstStyle/>
        <a:p>
          <a:r>
            <a:rPr lang="en-US" dirty="0" smtClean="0"/>
            <a:t>Plant Biotechnology</a:t>
          </a:r>
        </a:p>
      </dgm:t>
    </dgm:pt>
    <dgm:pt modelId="{F86F6447-0319-43B3-A88B-A77AE3E38727}" type="parTrans" cxnId="{C43525C5-B9B3-4CAE-B00B-45456EC9A9E2}">
      <dgm:prSet/>
      <dgm:spPr/>
      <dgm:t>
        <a:bodyPr/>
        <a:lstStyle/>
        <a:p>
          <a:endParaRPr lang="en-US"/>
        </a:p>
      </dgm:t>
    </dgm:pt>
    <dgm:pt modelId="{C76425BD-03BA-49AB-8EC4-CE604F8183F9}" type="sibTrans" cxnId="{C43525C5-B9B3-4CAE-B00B-45456EC9A9E2}">
      <dgm:prSet/>
      <dgm:spPr/>
      <dgm:t>
        <a:bodyPr/>
        <a:lstStyle/>
        <a:p>
          <a:endParaRPr lang="en-US"/>
        </a:p>
      </dgm:t>
    </dgm:pt>
    <dgm:pt modelId="{D9280977-D573-4E9B-8BC6-DE270A52D424}">
      <dgm:prSet phldrT="[Text]"/>
      <dgm:spPr/>
      <dgm:t>
        <a:bodyPr/>
        <a:lstStyle/>
        <a:p>
          <a:r>
            <a:rPr lang="en-US" dirty="0" smtClean="0"/>
            <a:t>Environmental</a:t>
          </a:r>
          <a:endParaRPr lang="en-US" dirty="0"/>
        </a:p>
      </dgm:t>
    </dgm:pt>
    <dgm:pt modelId="{5EC15574-F76E-4C79-82C6-76AA3B63E95C}" type="parTrans" cxnId="{AFB40BC1-1487-43C6-B8DE-E97CF5CB520F}">
      <dgm:prSet/>
      <dgm:spPr/>
      <dgm:t>
        <a:bodyPr/>
        <a:lstStyle/>
        <a:p>
          <a:endParaRPr lang="en-US"/>
        </a:p>
      </dgm:t>
    </dgm:pt>
    <dgm:pt modelId="{4384811B-9633-4389-9505-0D3BEB239554}" type="sibTrans" cxnId="{AFB40BC1-1487-43C6-B8DE-E97CF5CB520F}">
      <dgm:prSet/>
      <dgm:spPr/>
      <dgm:t>
        <a:bodyPr/>
        <a:lstStyle/>
        <a:p>
          <a:endParaRPr lang="en-US"/>
        </a:p>
      </dgm:t>
    </dgm:pt>
    <dgm:pt modelId="{E5E904F5-C910-43AB-A75B-A5062249B6CB}">
      <dgm:prSet phldrT="[Text]"/>
      <dgm:spPr/>
      <dgm:t>
        <a:bodyPr/>
        <a:lstStyle/>
        <a:p>
          <a:r>
            <a:rPr lang="en-US" dirty="0" smtClean="0"/>
            <a:t>Biochemistry</a:t>
          </a:r>
        </a:p>
      </dgm:t>
    </dgm:pt>
    <dgm:pt modelId="{1141D474-4D58-4274-9D2B-7671E9513274}" type="parTrans" cxnId="{3FA1EFDE-14AD-49BA-ABA4-6888719FF8D5}">
      <dgm:prSet/>
      <dgm:spPr/>
      <dgm:t>
        <a:bodyPr/>
        <a:lstStyle/>
        <a:p>
          <a:endParaRPr lang="en-US"/>
        </a:p>
      </dgm:t>
    </dgm:pt>
    <dgm:pt modelId="{5B0329C6-781B-4759-B2F7-E761732D6DF8}" type="sibTrans" cxnId="{3FA1EFDE-14AD-49BA-ABA4-6888719FF8D5}">
      <dgm:prSet/>
      <dgm:spPr/>
      <dgm:t>
        <a:bodyPr/>
        <a:lstStyle/>
        <a:p>
          <a:endParaRPr lang="en-US"/>
        </a:p>
      </dgm:t>
    </dgm:pt>
    <dgm:pt modelId="{F7160CFF-FB5C-463C-B68C-20FE532E5C1B}">
      <dgm:prSet phldrT="[Text]"/>
      <dgm:spPr/>
      <dgm:t>
        <a:bodyPr/>
        <a:lstStyle/>
        <a:p>
          <a:r>
            <a:rPr lang="en-US" dirty="0" smtClean="0"/>
            <a:t>Culture Method</a:t>
          </a:r>
        </a:p>
      </dgm:t>
    </dgm:pt>
    <dgm:pt modelId="{969CEDBE-19CF-4286-BA86-F3B92ABB5877}" type="parTrans" cxnId="{A3E3B754-0176-4119-A662-41F1EAEE0CEE}">
      <dgm:prSet/>
      <dgm:spPr/>
      <dgm:t>
        <a:bodyPr/>
        <a:lstStyle/>
        <a:p>
          <a:endParaRPr lang="en-US"/>
        </a:p>
      </dgm:t>
    </dgm:pt>
    <dgm:pt modelId="{8F812BE9-478B-478A-9E38-76E6B8052363}" type="sibTrans" cxnId="{A3E3B754-0176-4119-A662-41F1EAEE0CEE}">
      <dgm:prSet/>
      <dgm:spPr/>
      <dgm:t>
        <a:bodyPr/>
        <a:lstStyle/>
        <a:p>
          <a:endParaRPr lang="en-US"/>
        </a:p>
      </dgm:t>
    </dgm:pt>
    <dgm:pt modelId="{71D396BC-91D7-4B2F-8E42-0732B8EC9C89}">
      <dgm:prSet phldrT="[Text]"/>
      <dgm:spPr/>
      <dgm:t>
        <a:bodyPr/>
        <a:lstStyle/>
        <a:p>
          <a:r>
            <a:rPr lang="en-US" dirty="0" smtClean="0"/>
            <a:t>Project Report</a:t>
          </a:r>
          <a:endParaRPr lang="en-US" dirty="0"/>
        </a:p>
      </dgm:t>
    </dgm:pt>
    <dgm:pt modelId="{68E97FCA-B2B3-4A95-A2D5-B49BBC55AC4A}" type="parTrans" cxnId="{603A7E45-BB97-4BB1-973B-A0A40CDAF0FC}">
      <dgm:prSet/>
      <dgm:spPr/>
      <dgm:t>
        <a:bodyPr/>
        <a:lstStyle/>
        <a:p>
          <a:endParaRPr lang="en-US"/>
        </a:p>
      </dgm:t>
    </dgm:pt>
    <dgm:pt modelId="{E8C8D5A6-5BAB-4171-862D-F183679C1284}" type="sibTrans" cxnId="{603A7E45-BB97-4BB1-973B-A0A40CDAF0FC}">
      <dgm:prSet/>
      <dgm:spPr/>
      <dgm:t>
        <a:bodyPr/>
        <a:lstStyle/>
        <a:p>
          <a:endParaRPr lang="en-US"/>
        </a:p>
      </dgm:t>
    </dgm:pt>
    <dgm:pt modelId="{0190B369-42DB-433B-83F5-660F48A15FF8}">
      <dgm:prSet phldrT="[Text]"/>
      <dgm:spPr/>
      <dgm:t>
        <a:bodyPr/>
        <a:lstStyle/>
        <a:p>
          <a:pPr algn="l"/>
          <a:r>
            <a:rPr lang="en-US" dirty="0" smtClean="0"/>
            <a:t>Summer Job Training</a:t>
          </a:r>
        </a:p>
      </dgm:t>
    </dgm:pt>
    <dgm:pt modelId="{E1154B60-323B-46F2-A772-3503597C55F9}" type="parTrans" cxnId="{D09EEA77-69B7-4097-A978-568AA6A89098}">
      <dgm:prSet/>
      <dgm:spPr/>
      <dgm:t>
        <a:bodyPr/>
        <a:lstStyle/>
        <a:p>
          <a:endParaRPr lang="en-US"/>
        </a:p>
      </dgm:t>
    </dgm:pt>
    <dgm:pt modelId="{810167F4-69A5-46B3-BDE8-33B928A50AB4}" type="sibTrans" cxnId="{D09EEA77-69B7-4097-A978-568AA6A89098}">
      <dgm:prSet/>
      <dgm:spPr/>
      <dgm:t>
        <a:bodyPr/>
        <a:lstStyle/>
        <a:p>
          <a:endParaRPr lang="en-US"/>
        </a:p>
      </dgm:t>
    </dgm:pt>
    <dgm:pt modelId="{F78496C3-2568-41DA-B708-7486313B6BE4}">
      <dgm:prSet phldrT="[Text]"/>
      <dgm:spPr/>
      <dgm:t>
        <a:bodyPr/>
        <a:lstStyle/>
        <a:p>
          <a:pPr algn="l"/>
          <a:r>
            <a:rPr lang="en-US" dirty="0" smtClean="0"/>
            <a:t>Subsidiary Paper (Either Botony or Zoology, Chemistry)</a:t>
          </a:r>
          <a:endParaRPr lang="en-US" dirty="0"/>
        </a:p>
      </dgm:t>
    </dgm:pt>
    <dgm:pt modelId="{DB22A431-F7AF-4C34-9B50-F2E9745AEA8A}" type="parTrans" cxnId="{E0F4FC8C-165C-45E7-AF70-334CC6F9DE2E}">
      <dgm:prSet/>
      <dgm:spPr/>
      <dgm:t>
        <a:bodyPr/>
        <a:lstStyle/>
        <a:p>
          <a:endParaRPr lang="en-US"/>
        </a:p>
      </dgm:t>
    </dgm:pt>
    <dgm:pt modelId="{02B004BF-4439-4906-BED4-D697EC03FB78}" type="sibTrans" cxnId="{E0F4FC8C-165C-45E7-AF70-334CC6F9DE2E}">
      <dgm:prSet/>
      <dgm:spPr/>
      <dgm:t>
        <a:bodyPr/>
        <a:lstStyle/>
        <a:p>
          <a:endParaRPr lang="en-US"/>
        </a:p>
      </dgm:t>
    </dgm:pt>
    <dgm:pt modelId="{EAF86DF6-2BFD-42BD-BD87-1BEBFED3E8DD}">
      <dgm:prSet phldrT="[Text]"/>
      <dgm:spPr/>
      <dgm:t>
        <a:bodyPr/>
        <a:lstStyle/>
        <a:p>
          <a:pPr algn="l"/>
          <a:r>
            <a:rPr lang="en-US" dirty="0" smtClean="0"/>
            <a:t>Subsidiary Paper (Either Botony or Zoology, Chemistry</a:t>
          </a:r>
        </a:p>
      </dgm:t>
    </dgm:pt>
    <dgm:pt modelId="{B83C6315-4ECC-45D7-8F6A-E025DABD26FA}" type="parTrans" cxnId="{0546E9BD-BF75-47AA-A86B-E7DCC032AD99}">
      <dgm:prSet/>
      <dgm:spPr/>
      <dgm:t>
        <a:bodyPr/>
        <a:lstStyle/>
        <a:p>
          <a:endParaRPr lang="en-US"/>
        </a:p>
      </dgm:t>
    </dgm:pt>
    <dgm:pt modelId="{6BDD4E26-D6D2-4FA7-8869-381B1C08866E}" type="sibTrans" cxnId="{0546E9BD-BF75-47AA-A86B-E7DCC032AD99}">
      <dgm:prSet/>
      <dgm:spPr/>
      <dgm:t>
        <a:bodyPr/>
        <a:lstStyle/>
        <a:p>
          <a:endParaRPr lang="en-US"/>
        </a:p>
      </dgm:t>
    </dgm:pt>
    <dgm:pt modelId="{BDE15086-08DF-4DB5-A6B0-13604F2F5347}" type="pres">
      <dgm:prSet presAssocID="{2196EA00-F02A-479A-BDF1-48DF9A7AD442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5A85A59-7382-4082-B1DF-C81F43FD34D9}" type="pres">
      <dgm:prSet presAssocID="{864E568F-D057-4C04-B8E7-6A8F25DB1317}" presName="compositeNode" presStyleCnt="0">
        <dgm:presLayoutVars>
          <dgm:bulletEnabled val="1"/>
        </dgm:presLayoutVars>
      </dgm:prSet>
      <dgm:spPr/>
    </dgm:pt>
    <dgm:pt modelId="{D0F28B8F-B129-49F3-8CCD-3F0F0787A591}" type="pres">
      <dgm:prSet presAssocID="{864E568F-D057-4C04-B8E7-6A8F25DB1317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465A726-97CE-4EF0-B571-2CD1867C6E29}" type="pres">
      <dgm:prSet presAssocID="{864E568F-D057-4C04-B8E7-6A8F25DB131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5F674-912C-45BB-9C9C-F3D665170EC1}" type="pres">
      <dgm:prSet presAssocID="{864E568F-D057-4C04-B8E7-6A8F25DB1317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7BC76-3D57-43FF-84A2-5FC79355E678}" type="pres">
      <dgm:prSet presAssocID="{5595DC39-B03A-43F3-8959-823549B34A95}" presName="sibTrans" presStyleCnt="0"/>
      <dgm:spPr/>
    </dgm:pt>
    <dgm:pt modelId="{F5904B47-7521-43B4-A145-B7EC905221DE}" type="pres">
      <dgm:prSet presAssocID="{83B83DED-34AC-4E73-B756-5A8571190207}" presName="compositeNode" presStyleCnt="0">
        <dgm:presLayoutVars>
          <dgm:bulletEnabled val="1"/>
        </dgm:presLayoutVars>
      </dgm:prSet>
      <dgm:spPr/>
    </dgm:pt>
    <dgm:pt modelId="{4F327892-57F5-4E1C-A70B-DF7DAF78DD94}" type="pres">
      <dgm:prSet presAssocID="{83B83DED-34AC-4E73-B756-5A8571190207}" presName="image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142C0E7-30BD-4A23-AD6A-9B173097E9BB}" type="pres">
      <dgm:prSet presAssocID="{83B83DED-34AC-4E73-B756-5A857119020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AB5FD-D46A-47F1-85D9-ADB1E3446A20}" type="pres">
      <dgm:prSet presAssocID="{83B83DED-34AC-4E73-B756-5A8571190207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70C45-93E7-4B40-8FE8-4D135015E887}" type="pres">
      <dgm:prSet presAssocID="{DF0FDC0D-1610-4961-B0AC-9277FDB0A806}" presName="sibTrans" presStyleCnt="0"/>
      <dgm:spPr/>
    </dgm:pt>
    <dgm:pt modelId="{53C11F64-DBAE-486B-9E7F-060700559D5F}" type="pres">
      <dgm:prSet presAssocID="{CF9E6C68-17B2-405B-9575-5E53332EBAC2}" presName="compositeNode" presStyleCnt="0">
        <dgm:presLayoutVars>
          <dgm:bulletEnabled val="1"/>
        </dgm:presLayoutVars>
      </dgm:prSet>
      <dgm:spPr/>
    </dgm:pt>
    <dgm:pt modelId="{FBA26C19-38E6-4399-B1D6-4A6B0E4C9598}" type="pres">
      <dgm:prSet presAssocID="{CF9E6C68-17B2-405B-9575-5E53332EBAC2}" presName="image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4048F86-FD88-45DA-867A-8229886CA0B9}" type="pres">
      <dgm:prSet presAssocID="{CF9E6C68-17B2-405B-9575-5E53332EBAC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4C975-D920-426C-93E5-6A3E28CFE441}" type="pres">
      <dgm:prSet presAssocID="{CF9E6C68-17B2-405B-9575-5E53332EBAC2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E9879A-0862-4106-9FE3-EFB0D2D73238}" type="presOf" srcId="{3C23A058-DE6E-44AA-A6E2-E82163D78CAF}" destId="{D142C0E7-30BD-4A23-AD6A-9B173097E9BB}" srcOrd="0" destOrd="5" presId="urn:microsoft.com/office/officeart/2005/8/layout/hList2"/>
    <dgm:cxn modelId="{4AAA0B36-CAD0-43DB-A24C-0D6C437586EB}" srcId="{864E568F-D057-4C04-B8E7-6A8F25DB1317}" destId="{10DA3AF7-A353-46C4-A4F7-5D5A66F881E7}" srcOrd="1" destOrd="0" parTransId="{995D9E5C-EE4F-42B6-BA90-D325A40D9531}" sibTransId="{97E0EDFC-AA38-4552-9D8F-074BA3ECA630}"/>
    <dgm:cxn modelId="{7681AED0-B957-44E8-BDA7-C5DACBF986B1}" type="presOf" srcId="{D9280977-D573-4E9B-8BC6-DE270A52D424}" destId="{E4048F86-FD88-45DA-867A-8229886CA0B9}" srcOrd="0" destOrd="2" presId="urn:microsoft.com/office/officeart/2005/8/layout/hList2"/>
    <dgm:cxn modelId="{FD9FC774-E284-4C74-B8AA-44992315AA35}" srcId="{864E568F-D057-4C04-B8E7-6A8F25DB1317}" destId="{3B7212F1-53D1-4919-B5B1-AB50D3E781F0}" srcOrd="3" destOrd="0" parTransId="{4888250A-7F42-4C94-B5E1-A9AB72B1AB27}" sibTransId="{5B6F51F6-FB49-4F2C-8000-8336F077EE2A}"/>
    <dgm:cxn modelId="{F5F5DC9F-A17D-404A-9806-32534BC91057}" srcId="{83B83DED-34AC-4E73-B756-5A8571190207}" destId="{5E572A46-9C7A-4AE9-BCC2-DD31B3740022}" srcOrd="1" destOrd="0" parTransId="{F12ABDAB-8C52-4B49-88F2-C11EE5B05ABC}" sibTransId="{00AB4B59-D65E-4643-9129-C18381FD0AB6}"/>
    <dgm:cxn modelId="{15CBA211-2C0A-4CF5-B20B-F0B63E478E9E}" type="presOf" srcId="{F7160CFF-FB5C-463C-B68C-20FE532E5C1B}" destId="{E4048F86-FD88-45DA-867A-8229886CA0B9}" srcOrd="0" destOrd="4" presId="urn:microsoft.com/office/officeart/2005/8/layout/hList2"/>
    <dgm:cxn modelId="{91CF60DD-FFA2-40DF-BB98-576E01048013}" type="presOf" srcId="{FE8A9B4B-F581-471C-A838-D45A96D3B888}" destId="{D142C0E7-30BD-4A23-AD6A-9B173097E9BB}" srcOrd="0" destOrd="3" presId="urn:microsoft.com/office/officeart/2005/8/layout/hList2"/>
    <dgm:cxn modelId="{3B8F21FB-CFB3-480D-A29F-4E6DC77C5F86}" srcId="{83B83DED-34AC-4E73-B756-5A8571190207}" destId="{D0F7E40C-8E09-45C4-9528-E966C7368302}" srcOrd="6" destOrd="0" parTransId="{E51647AD-AC8E-4798-969C-EA2B6F12CFFD}" sibTransId="{8AF30560-9EE7-4C3A-A36D-25B8BBF2C6A0}"/>
    <dgm:cxn modelId="{B8907D81-8D61-4EEE-ABA9-8495868617A4}" type="presOf" srcId="{864E568F-D057-4C04-B8E7-6A8F25DB1317}" destId="{0025F674-912C-45BB-9C9C-F3D665170EC1}" srcOrd="0" destOrd="0" presId="urn:microsoft.com/office/officeart/2005/8/layout/hList2"/>
    <dgm:cxn modelId="{53C0F97E-FFA5-47F2-8657-43498C896B53}" srcId="{CF9E6C68-17B2-405B-9575-5E53332EBAC2}" destId="{055DCF25-DD21-4CFF-A8C2-3DAC8EE16C19}" srcOrd="0" destOrd="0" parTransId="{AF6C07E6-AB56-4A88-9A68-E8A51AAAD048}" sibTransId="{782873BA-25AE-4E67-A90F-B9845579B7CD}"/>
    <dgm:cxn modelId="{D77C87FB-4BEE-45C5-9C7C-CB3F923FDC0A}" type="presOf" srcId="{E5E904F5-C910-43AB-A75B-A5062249B6CB}" destId="{E4048F86-FD88-45DA-867A-8229886CA0B9}" srcOrd="0" destOrd="3" presId="urn:microsoft.com/office/officeart/2005/8/layout/hList2"/>
    <dgm:cxn modelId="{603A7E45-BB97-4BB1-973B-A0A40CDAF0FC}" srcId="{CF9E6C68-17B2-405B-9575-5E53332EBAC2}" destId="{71D396BC-91D7-4B2F-8E42-0732B8EC9C89}" srcOrd="5" destOrd="0" parTransId="{68E97FCA-B2B3-4A95-A2D5-B49BBC55AC4A}" sibTransId="{E8C8D5A6-5BAB-4171-862D-F183679C1284}"/>
    <dgm:cxn modelId="{FBE29558-4FEB-4058-9554-DC4E80ABA9B6}" type="presOf" srcId="{03BC4728-838C-4EEC-B009-D874F0955E9A}" destId="{4465A726-97CE-4EF0-B571-2CD1867C6E29}" srcOrd="0" destOrd="6" presId="urn:microsoft.com/office/officeart/2005/8/layout/hList2"/>
    <dgm:cxn modelId="{624EC0EB-1263-40CB-B051-F132770CF26B}" srcId="{864E568F-D057-4C04-B8E7-6A8F25DB1317}" destId="{03BC4728-838C-4EEC-B009-D874F0955E9A}" srcOrd="6" destOrd="0" parTransId="{283826FA-4BD5-4E34-B79D-30218950EF12}" sibTransId="{BD825B01-54E7-4C13-8225-5CF1A27D350D}"/>
    <dgm:cxn modelId="{77984292-AE0F-40D4-A71E-5636B2223025}" type="presOf" srcId="{6A2E996C-433A-488D-B6B6-2F93A75ED6B2}" destId="{D142C0E7-30BD-4A23-AD6A-9B173097E9BB}" srcOrd="0" destOrd="2" presId="urn:microsoft.com/office/officeart/2005/8/layout/hList2"/>
    <dgm:cxn modelId="{57DD5567-2A04-4E26-812D-5467178C1545}" srcId="{2196EA00-F02A-479A-BDF1-48DF9A7AD442}" destId="{CF9E6C68-17B2-405B-9575-5E53332EBAC2}" srcOrd="2" destOrd="0" parTransId="{D0C0EDAC-7EF5-412F-B7DA-616FCBBAE4BD}" sibTransId="{1C0455C3-D8C6-4D6C-9A42-052D678B6044}"/>
    <dgm:cxn modelId="{2F877FF7-91FD-4085-A9AC-6ADC6E4DB217}" srcId="{83B83DED-34AC-4E73-B756-5A8571190207}" destId="{6A2E996C-433A-488D-B6B6-2F93A75ED6B2}" srcOrd="2" destOrd="0" parTransId="{87F1E85B-BADA-46FA-89C9-9F5C2F3F0397}" sibTransId="{FA4AB792-21E5-47C9-AE4E-EE371E015B27}"/>
    <dgm:cxn modelId="{6F475CBA-F2C9-4CBD-823C-FC4F527715A6}" type="presOf" srcId="{83B83DED-34AC-4E73-B756-5A8571190207}" destId="{F44AB5FD-D46A-47F1-85D9-ADB1E3446A20}" srcOrd="0" destOrd="0" presId="urn:microsoft.com/office/officeart/2005/8/layout/hList2"/>
    <dgm:cxn modelId="{5CD38D74-FDA7-44F2-90F1-AE53C135522C}" srcId="{864E568F-D057-4C04-B8E7-6A8F25DB1317}" destId="{1543A75E-BFBC-44B5-93D9-F4FB84DE5DA9}" srcOrd="7" destOrd="0" parTransId="{EA5F894D-1ADB-4F19-A740-506D59CB6BA5}" sibTransId="{311231C0-E3B2-4449-BB7D-2FC4E0712E38}"/>
    <dgm:cxn modelId="{494CE456-A1F4-4C10-B446-6E1B3460F988}" type="presOf" srcId="{DF392D2D-EEBD-4F4A-BD0A-D6B3E0AF13CF}" destId="{4465A726-97CE-4EF0-B571-2CD1867C6E29}" srcOrd="0" destOrd="5" presId="urn:microsoft.com/office/officeart/2005/8/layout/hList2"/>
    <dgm:cxn modelId="{40B40BC1-EF71-41A7-BBEA-694909094B94}" srcId="{83B83DED-34AC-4E73-B756-5A8571190207}" destId="{3C23A058-DE6E-44AA-A6E2-E82163D78CAF}" srcOrd="5" destOrd="0" parTransId="{C926ED25-1E2F-4F7D-98F8-65555FF49E3B}" sibTransId="{C0F58034-BE66-4007-AC89-0EDEDBE851EB}"/>
    <dgm:cxn modelId="{D7449B6D-163F-43DE-9275-8D655A8F2CB9}" type="presOf" srcId="{71D396BC-91D7-4B2F-8E42-0732B8EC9C89}" destId="{E4048F86-FD88-45DA-867A-8229886CA0B9}" srcOrd="0" destOrd="5" presId="urn:microsoft.com/office/officeart/2005/8/layout/hList2"/>
    <dgm:cxn modelId="{7E75B6FF-992F-4215-BB65-7D58C9D3E17E}" type="presOf" srcId="{10DA3AF7-A353-46C4-A4F7-5D5A66F881E7}" destId="{4465A726-97CE-4EF0-B571-2CD1867C6E29}" srcOrd="0" destOrd="1" presId="urn:microsoft.com/office/officeart/2005/8/layout/hList2"/>
    <dgm:cxn modelId="{9FD06677-C881-4621-8615-DE72733DE6B0}" type="presOf" srcId="{43960F46-18CE-4B38-92F1-A08E768DFD67}" destId="{D142C0E7-30BD-4A23-AD6A-9B173097E9BB}" srcOrd="0" destOrd="0" presId="urn:microsoft.com/office/officeart/2005/8/layout/hList2"/>
    <dgm:cxn modelId="{59F893C6-2C98-4AC9-BB29-BA713A917F56}" srcId="{864E568F-D057-4C04-B8E7-6A8F25DB1317}" destId="{AF657AEA-7A42-4265-B580-AA05E4BF4DF9}" srcOrd="0" destOrd="0" parTransId="{59F69856-0CE6-4C30-8EB6-75B78231FDC4}" sibTransId="{D200FC4A-6216-4DEA-B487-DFA0E6E78F33}"/>
    <dgm:cxn modelId="{3AC76288-872E-4517-AD66-70E818D7D017}" type="presOf" srcId="{D65A51A9-A475-4DBC-9314-6A02697F5A1B}" destId="{D142C0E7-30BD-4A23-AD6A-9B173097E9BB}" srcOrd="0" destOrd="4" presId="urn:microsoft.com/office/officeart/2005/8/layout/hList2"/>
    <dgm:cxn modelId="{1409FD4A-73D5-4A61-9B91-3239ACD71954}" srcId="{83B83DED-34AC-4E73-B756-5A8571190207}" destId="{FE8A9B4B-F581-471C-A838-D45A96D3B888}" srcOrd="3" destOrd="0" parTransId="{14BA4D66-9B37-4CE3-88C0-66945E460766}" sibTransId="{D1A633C0-9755-4E07-86AB-206494F4E79E}"/>
    <dgm:cxn modelId="{0546E9BD-BF75-47AA-A86B-E7DCC032AD99}" srcId="{83B83DED-34AC-4E73-B756-5A8571190207}" destId="{EAF86DF6-2BFD-42BD-BD87-1BEBFED3E8DD}" srcOrd="8" destOrd="0" parTransId="{B83C6315-4ECC-45D7-8F6A-E025DABD26FA}" sibTransId="{6BDD4E26-D6D2-4FA7-8869-381B1C08866E}"/>
    <dgm:cxn modelId="{BFFA07AD-6E2D-4EBF-9D20-B4CCB20017C1}" type="presOf" srcId="{055DCF25-DD21-4CFF-A8C2-3DAC8EE16C19}" destId="{E4048F86-FD88-45DA-867A-8229886CA0B9}" srcOrd="0" destOrd="0" presId="urn:microsoft.com/office/officeart/2005/8/layout/hList2"/>
    <dgm:cxn modelId="{0E4C8536-45CA-4745-8ABD-7EA61A098C4B}" type="presOf" srcId="{1543A75E-BFBC-44B5-93D9-F4FB84DE5DA9}" destId="{4465A726-97CE-4EF0-B571-2CD1867C6E29}" srcOrd="0" destOrd="7" presId="urn:microsoft.com/office/officeart/2005/8/layout/hList2"/>
    <dgm:cxn modelId="{DB11BD5B-C20D-42BC-B595-556A05C78352}" type="presOf" srcId="{D407397D-C5B5-4B5A-BF59-5B63E6D01A43}" destId="{4465A726-97CE-4EF0-B571-2CD1867C6E29}" srcOrd="0" destOrd="4" presId="urn:microsoft.com/office/officeart/2005/8/layout/hList2"/>
    <dgm:cxn modelId="{1EC854D3-5C8E-4FEF-93EF-D41B0EF8DDF4}" srcId="{83B83DED-34AC-4E73-B756-5A8571190207}" destId="{43960F46-18CE-4B38-92F1-A08E768DFD67}" srcOrd="0" destOrd="0" parTransId="{FD3C072B-62DF-4CF1-ABD3-344BDE582452}" sibTransId="{273354A1-0685-42AE-82BD-A0CE1B7D35B3}"/>
    <dgm:cxn modelId="{A3E3B754-0176-4119-A662-41F1EAEE0CEE}" srcId="{CF9E6C68-17B2-405B-9575-5E53332EBAC2}" destId="{F7160CFF-FB5C-463C-B68C-20FE532E5C1B}" srcOrd="4" destOrd="0" parTransId="{969CEDBE-19CF-4286-BA86-F3B92ABB5877}" sibTransId="{8F812BE9-478B-478A-9E38-76E6B8052363}"/>
    <dgm:cxn modelId="{9BA1ADD7-74D5-4F49-A56A-F878B336BF62}" type="presOf" srcId="{7484A883-1B4C-4A00-8B6F-F60CBFFE02AC}" destId="{4465A726-97CE-4EF0-B571-2CD1867C6E29}" srcOrd="0" destOrd="2" presId="urn:microsoft.com/office/officeart/2005/8/layout/hList2"/>
    <dgm:cxn modelId="{AFB40BC1-1487-43C6-B8DE-E97CF5CB520F}" srcId="{CF9E6C68-17B2-405B-9575-5E53332EBAC2}" destId="{D9280977-D573-4E9B-8BC6-DE270A52D424}" srcOrd="2" destOrd="0" parTransId="{5EC15574-F76E-4C79-82C6-76AA3B63E95C}" sibTransId="{4384811B-9633-4389-9505-0D3BEB239554}"/>
    <dgm:cxn modelId="{790D3D00-9FE9-418E-90E3-53F7732F382D}" srcId="{2196EA00-F02A-479A-BDF1-48DF9A7AD442}" destId="{83B83DED-34AC-4E73-B756-5A8571190207}" srcOrd="1" destOrd="0" parTransId="{1FAD74C8-DDD2-409B-910B-82058121B4D4}" sibTransId="{DF0FDC0D-1610-4961-B0AC-9277FDB0A806}"/>
    <dgm:cxn modelId="{25E3C43E-E7D9-45A0-B3F4-6188F6BF86A3}" srcId="{864E568F-D057-4C04-B8E7-6A8F25DB1317}" destId="{D407397D-C5B5-4B5A-BF59-5B63E6D01A43}" srcOrd="4" destOrd="0" parTransId="{96DF08F2-4AAD-44BD-95B7-51938BCA0299}" sibTransId="{270B596A-6AF2-414C-8DE5-6D1CA0F57DE8}"/>
    <dgm:cxn modelId="{E0F4FC8C-165C-45E7-AF70-334CC6F9DE2E}" srcId="{864E568F-D057-4C04-B8E7-6A8F25DB1317}" destId="{F78496C3-2568-41DA-B708-7486313B6BE4}" srcOrd="8" destOrd="0" parTransId="{DB22A431-F7AF-4C34-9B50-F2E9745AEA8A}" sibTransId="{02B004BF-4439-4906-BED4-D697EC03FB78}"/>
    <dgm:cxn modelId="{B3E6C0AF-E898-4BD1-A92E-3DEC9F02FFAB}" type="presOf" srcId="{5E572A46-9C7A-4AE9-BCC2-DD31B3740022}" destId="{D142C0E7-30BD-4A23-AD6A-9B173097E9BB}" srcOrd="0" destOrd="1" presId="urn:microsoft.com/office/officeart/2005/8/layout/hList2"/>
    <dgm:cxn modelId="{77A493A0-A1C8-47F9-8927-022B850F6C5D}" srcId="{83B83DED-34AC-4E73-B756-5A8571190207}" destId="{D65A51A9-A475-4DBC-9314-6A02697F5A1B}" srcOrd="4" destOrd="0" parTransId="{3FEB241C-E146-4E7C-81FD-33FE0C976C13}" sibTransId="{72A4F141-5D0A-4C76-AB3A-3E4C6E591015}"/>
    <dgm:cxn modelId="{92FDFFF9-03AC-4622-9309-37BDCCD07B3F}" type="presOf" srcId="{CF9E6C68-17B2-405B-9575-5E53332EBAC2}" destId="{9534C975-D920-426C-93E5-6A3E28CFE441}" srcOrd="0" destOrd="0" presId="urn:microsoft.com/office/officeart/2005/8/layout/hList2"/>
    <dgm:cxn modelId="{54B4584D-B311-41DD-9307-E737CAFEA6A1}" type="presOf" srcId="{3B7212F1-53D1-4919-B5B1-AB50D3E781F0}" destId="{4465A726-97CE-4EF0-B571-2CD1867C6E29}" srcOrd="0" destOrd="3" presId="urn:microsoft.com/office/officeart/2005/8/layout/hList2"/>
    <dgm:cxn modelId="{C1B79B75-8004-4BDB-A8ED-AC2E879947FD}" type="presOf" srcId="{D0F7E40C-8E09-45C4-9528-E966C7368302}" destId="{D142C0E7-30BD-4A23-AD6A-9B173097E9BB}" srcOrd="0" destOrd="6" presId="urn:microsoft.com/office/officeart/2005/8/layout/hList2"/>
    <dgm:cxn modelId="{BC5DBD39-48E3-4EE3-8D89-B35B8944665F}" srcId="{2196EA00-F02A-479A-BDF1-48DF9A7AD442}" destId="{864E568F-D057-4C04-B8E7-6A8F25DB1317}" srcOrd="0" destOrd="0" parTransId="{47F34C1D-1B44-4C35-8C44-5B563B5D6B5E}" sibTransId="{5595DC39-B03A-43F3-8959-823549B34A95}"/>
    <dgm:cxn modelId="{F4AD8667-5420-4CCA-9468-221F92D06D8F}" type="presOf" srcId="{AF657AEA-7A42-4265-B580-AA05E4BF4DF9}" destId="{4465A726-97CE-4EF0-B571-2CD1867C6E29}" srcOrd="0" destOrd="0" presId="urn:microsoft.com/office/officeart/2005/8/layout/hList2"/>
    <dgm:cxn modelId="{3FA1EFDE-14AD-49BA-ABA4-6888719FF8D5}" srcId="{CF9E6C68-17B2-405B-9575-5E53332EBAC2}" destId="{E5E904F5-C910-43AB-A75B-A5062249B6CB}" srcOrd="3" destOrd="0" parTransId="{1141D474-4D58-4274-9D2B-7671E9513274}" sibTransId="{5B0329C6-781B-4759-B2F7-E761732D6DF8}"/>
    <dgm:cxn modelId="{C43525C5-B9B3-4CAE-B00B-45456EC9A9E2}" srcId="{CF9E6C68-17B2-405B-9575-5E53332EBAC2}" destId="{10215BC9-21DB-4FE2-ABDD-1015DD46F917}" srcOrd="1" destOrd="0" parTransId="{F86F6447-0319-43B3-A88B-A77AE3E38727}" sibTransId="{C76425BD-03BA-49AB-8EC4-CE604F8183F9}"/>
    <dgm:cxn modelId="{54DE9C8E-243E-4BC6-9F38-B5CF87179CA0}" type="presOf" srcId="{10215BC9-21DB-4FE2-ABDD-1015DD46F917}" destId="{E4048F86-FD88-45DA-867A-8229886CA0B9}" srcOrd="0" destOrd="1" presId="urn:microsoft.com/office/officeart/2005/8/layout/hList2"/>
    <dgm:cxn modelId="{3600FAB8-E11C-4366-826F-62D28647A26A}" type="presOf" srcId="{EAF86DF6-2BFD-42BD-BD87-1BEBFED3E8DD}" destId="{D142C0E7-30BD-4A23-AD6A-9B173097E9BB}" srcOrd="0" destOrd="8" presId="urn:microsoft.com/office/officeart/2005/8/layout/hList2"/>
    <dgm:cxn modelId="{4F5CBFC9-9329-48DD-A0B7-EA2E6A327FDF}" srcId="{864E568F-D057-4C04-B8E7-6A8F25DB1317}" destId="{DF392D2D-EEBD-4F4A-BD0A-D6B3E0AF13CF}" srcOrd="5" destOrd="0" parTransId="{F5054206-9DC8-4EF8-BD5D-C5CD8A83C47C}" sibTransId="{E252E96C-249A-4C1D-B145-BB63BCC3E87B}"/>
    <dgm:cxn modelId="{8603DA28-098E-43F3-921C-28FAED41F99E}" type="presOf" srcId="{0190B369-42DB-433B-83F5-660F48A15FF8}" destId="{D142C0E7-30BD-4A23-AD6A-9B173097E9BB}" srcOrd="0" destOrd="7" presId="urn:microsoft.com/office/officeart/2005/8/layout/hList2"/>
    <dgm:cxn modelId="{D09EEA77-69B7-4097-A978-568AA6A89098}" srcId="{83B83DED-34AC-4E73-B756-5A8571190207}" destId="{0190B369-42DB-433B-83F5-660F48A15FF8}" srcOrd="7" destOrd="0" parTransId="{E1154B60-323B-46F2-A772-3503597C55F9}" sibTransId="{810167F4-69A5-46B3-BDE8-33B928A50AB4}"/>
    <dgm:cxn modelId="{A4A788FC-C43E-4F06-AD14-20A6B18B8CAB}" srcId="{864E568F-D057-4C04-B8E7-6A8F25DB1317}" destId="{7484A883-1B4C-4A00-8B6F-F60CBFFE02AC}" srcOrd="2" destOrd="0" parTransId="{C140A09C-F5F7-4006-8889-B851CB44239B}" sibTransId="{4926520F-B5D8-4285-A9D4-2E07C44D02D9}"/>
    <dgm:cxn modelId="{407F8ADD-D188-4C29-BACD-26263DF93D58}" type="presOf" srcId="{2196EA00-F02A-479A-BDF1-48DF9A7AD442}" destId="{BDE15086-08DF-4DB5-A6B0-13604F2F5347}" srcOrd="0" destOrd="0" presId="urn:microsoft.com/office/officeart/2005/8/layout/hList2"/>
    <dgm:cxn modelId="{B8DDDEB7-BD96-4341-AE74-B13B6EA16456}" type="presOf" srcId="{F78496C3-2568-41DA-B708-7486313B6BE4}" destId="{4465A726-97CE-4EF0-B571-2CD1867C6E29}" srcOrd="0" destOrd="8" presId="urn:microsoft.com/office/officeart/2005/8/layout/hList2"/>
    <dgm:cxn modelId="{168D9445-78A4-4501-816A-2D61CA5FDC46}" type="presParOf" srcId="{BDE15086-08DF-4DB5-A6B0-13604F2F5347}" destId="{F5A85A59-7382-4082-B1DF-C81F43FD34D9}" srcOrd="0" destOrd="0" presId="urn:microsoft.com/office/officeart/2005/8/layout/hList2"/>
    <dgm:cxn modelId="{8EA2BB9C-B2CC-4C1F-B1F1-3AC500ADD7BF}" type="presParOf" srcId="{F5A85A59-7382-4082-B1DF-C81F43FD34D9}" destId="{D0F28B8F-B129-49F3-8CCD-3F0F0787A591}" srcOrd="0" destOrd="0" presId="urn:microsoft.com/office/officeart/2005/8/layout/hList2"/>
    <dgm:cxn modelId="{985FAB25-CE85-4E00-9129-AA63174C017D}" type="presParOf" srcId="{F5A85A59-7382-4082-B1DF-C81F43FD34D9}" destId="{4465A726-97CE-4EF0-B571-2CD1867C6E29}" srcOrd="1" destOrd="0" presId="urn:microsoft.com/office/officeart/2005/8/layout/hList2"/>
    <dgm:cxn modelId="{DFB47002-C015-441D-B274-946761EE3F6D}" type="presParOf" srcId="{F5A85A59-7382-4082-B1DF-C81F43FD34D9}" destId="{0025F674-912C-45BB-9C9C-F3D665170EC1}" srcOrd="2" destOrd="0" presId="urn:microsoft.com/office/officeart/2005/8/layout/hList2"/>
    <dgm:cxn modelId="{DA81CAFC-D6FB-4A14-8187-BD00797D3055}" type="presParOf" srcId="{BDE15086-08DF-4DB5-A6B0-13604F2F5347}" destId="{4117BC76-3D57-43FF-84A2-5FC79355E678}" srcOrd="1" destOrd="0" presId="urn:microsoft.com/office/officeart/2005/8/layout/hList2"/>
    <dgm:cxn modelId="{0E57842D-8543-4A11-904E-4CFAD4B2CAAD}" type="presParOf" srcId="{BDE15086-08DF-4DB5-A6B0-13604F2F5347}" destId="{F5904B47-7521-43B4-A145-B7EC905221DE}" srcOrd="2" destOrd="0" presId="urn:microsoft.com/office/officeart/2005/8/layout/hList2"/>
    <dgm:cxn modelId="{ABACB6F9-4B76-4975-8A07-CF605BF28AB9}" type="presParOf" srcId="{F5904B47-7521-43B4-A145-B7EC905221DE}" destId="{4F327892-57F5-4E1C-A70B-DF7DAF78DD94}" srcOrd="0" destOrd="0" presId="urn:microsoft.com/office/officeart/2005/8/layout/hList2"/>
    <dgm:cxn modelId="{3282EF5C-F94D-46C4-9113-0B6379AC56A6}" type="presParOf" srcId="{F5904B47-7521-43B4-A145-B7EC905221DE}" destId="{D142C0E7-30BD-4A23-AD6A-9B173097E9BB}" srcOrd="1" destOrd="0" presId="urn:microsoft.com/office/officeart/2005/8/layout/hList2"/>
    <dgm:cxn modelId="{92E5FCCD-FACF-4281-AC23-92A76B50D105}" type="presParOf" srcId="{F5904B47-7521-43B4-A145-B7EC905221DE}" destId="{F44AB5FD-D46A-47F1-85D9-ADB1E3446A20}" srcOrd="2" destOrd="0" presId="urn:microsoft.com/office/officeart/2005/8/layout/hList2"/>
    <dgm:cxn modelId="{5DA75BC8-99F5-4EE6-BEC2-106FB2F48137}" type="presParOf" srcId="{BDE15086-08DF-4DB5-A6B0-13604F2F5347}" destId="{B8E70C45-93E7-4B40-8FE8-4D135015E887}" srcOrd="3" destOrd="0" presId="urn:microsoft.com/office/officeart/2005/8/layout/hList2"/>
    <dgm:cxn modelId="{4D971198-64FA-49A8-8A9B-AB0374D559AB}" type="presParOf" srcId="{BDE15086-08DF-4DB5-A6B0-13604F2F5347}" destId="{53C11F64-DBAE-486B-9E7F-060700559D5F}" srcOrd="4" destOrd="0" presId="urn:microsoft.com/office/officeart/2005/8/layout/hList2"/>
    <dgm:cxn modelId="{619933D8-4165-41BF-85B1-484A9134AB56}" type="presParOf" srcId="{53C11F64-DBAE-486B-9E7F-060700559D5F}" destId="{FBA26C19-38E6-4399-B1D6-4A6B0E4C9598}" srcOrd="0" destOrd="0" presId="urn:microsoft.com/office/officeart/2005/8/layout/hList2"/>
    <dgm:cxn modelId="{D671E4AD-E7EB-43D6-BD95-2591C6518AD1}" type="presParOf" srcId="{53C11F64-DBAE-486B-9E7F-060700559D5F}" destId="{E4048F86-FD88-45DA-867A-8229886CA0B9}" srcOrd="1" destOrd="0" presId="urn:microsoft.com/office/officeart/2005/8/layout/hList2"/>
    <dgm:cxn modelId="{25210DE5-9935-4144-A657-17BF862A4E8B}" type="presParOf" srcId="{53C11F64-DBAE-486B-9E7F-060700559D5F}" destId="{9534C975-D920-426C-93E5-6A3E28CFE441}" srcOrd="2" destOrd="0" presId="urn:microsoft.com/office/officeart/2005/8/layout/h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D2E1E2-19B8-452E-8F3C-8B1F1DF10460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BFF0F8D-6A8D-4A4F-8A06-04DF8F6AA741}">
      <dgm:prSet phldrT="[Text]"/>
      <dgm:spPr/>
      <dgm:t>
        <a:bodyPr/>
        <a:lstStyle/>
        <a:p>
          <a:pPr algn="ctr"/>
          <a:r>
            <a:rPr lang="en-US" b="1" dirty="0" smtClean="0"/>
            <a:t>PO1 – Core Knowledge</a:t>
          </a:r>
          <a:r>
            <a:rPr lang="en-US" dirty="0" smtClean="0"/>
            <a:t>: Demonstrate foundational and advanced knowledge in biotechnology and allied disciplines such as biochemistry, genetics, microbiology, and molecular biology.</a:t>
          </a:r>
          <a:endParaRPr lang="en-US" dirty="0"/>
        </a:p>
      </dgm:t>
    </dgm:pt>
    <dgm:pt modelId="{FAE1058A-B395-4E1D-A4E1-6028F266AD24}" type="parTrans" cxnId="{0F98E925-D376-4288-BBCC-16941D9A4153}">
      <dgm:prSet/>
      <dgm:spPr/>
      <dgm:t>
        <a:bodyPr/>
        <a:lstStyle/>
        <a:p>
          <a:endParaRPr lang="en-US"/>
        </a:p>
      </dgm:t>
    </dgm:pt>
    <dgm:pt modelId="{948E51A9-5CF6-43F7-849F-C13F4D0361ED}" type="sibTrans" cxnId="{0F98E925-D376-4288-BBCC-16941D9A4153}">
      <dgm:prSet/>
      <dgm:spPr/>
      <dgm:t>
        <a:bodyPr/>
        <a:lstStyle/>
        <a:p>
          <a:endParaRPr lang="en-US"/>
        </a:p>
      </dgm:t>
    </dgm:pt>
    <dgm:pt modelId="{B56542F6-479F-4EF6-93EC-06AC85111126}">
      <dgm:prSet phldrT="[Text]"/>
      <dgm:spPr/>
      <dgm:t>
        <a:bodyPr/>
        <a:lstStyle/>
        <a:p>
          <a:pPr algn="l"/>
          <a:endParaRPr lang="en-US" dirty="0"/>
        </a:p>
      </dgm:t>
    </dgm:pt>
    <dgm:pt modelId="{E7F4A5F4-C0C4-4883-9A45-BC29826240F5}" type="parTrans" cxnId="{BC5BB5C4-A24A-4ACD-AA0B-F3924394444F}">
      <dgm:prSet/>
      <dgm:spPr/>
      <dgm:t>
        <a:bodyPr/>
        <a:lstStyle/>
        <a:p>
          <a:endParaRPr lang="en-US"/>
        </a:p>
      </dgm:t>
    </dgm:pt>
    <dgm:pt modelId="{843893C5-A930-41C6-8630-00D8F718629B}" type="sibTrans" cxnId="{BC5BB5C4-A24A-4ACD-AA0B-F3924394444F}">
      <dgm:prSet/>
      <dgm:spPr/>
      <dgm:t>
        <a:bodyPr/>
        <a:lstStyle/>
        <a:p>
          <a:endParaRPr lang="en-US"/>
        </a:p>
      </dgm:t>
    </dgm:pt>
    <dgm:pt modelId="{20D6FB86-7853-47B0-BCFC-66773D55C07D}">
      <dgm:prSet phldrT="[Text]"/>
      <dgm:spPr/>
      <dgm:t>
        <a:bodyPr/>
        <a:lstStyle/>
        <a:p>
          <a:r>
            <a:rPr lang="en-US" b="1" dirty="0" smtClean="0"/>
            <a:t>PO3 – Research Orientation</a:t>
          </a:r>
          <a:r>
            <a:rPr lang="en-US" dirty="0" smtClean="0"/>
            <a:t>: Develop the ability to design, conduct, and interpret scientific experiments, especially in areas of genetic engineering, cell culture, and molecular diagnostics.</a:t>
          </a:r>
          <a:endParaRPr lang="en-US" dirty="0"/>
        </a:p>
      </dgm:t>
    </dgm:pt>
    <dgm:pt modelId="{0C4B33BA-D24A-4AC4-9228-041F5D43D51D}" type="parTrans" cxnId="{2AF25B44-D877-4EBC-847B-123D6E7807EB}">
      <dgm:prSet/>
      <dgm:spPr/>
      <dgm:t>
        <a:bodyPr/>
        <a:lstStyle/>
        <a:p>
          <a:endParaRPr lang="en-US"/>
        </a:p>
      </dgm:t>
    </dgm:pt>
    <dgm:pt modelId="{81506FF8-F844-4A19-BB69-244799A39463}" type="sibTrans" cxnId="{2AF25B44-D877-4EBC-847B-123D6E7807EB}">
      <dgm:prSet/>
      <dgm:spPr/>
      <dgm:t>
        <a:bodyPr/>
        <a:lstStyle/>
        <a:p>
          <a:endParaRPr lang="en-US"/>
        </a:p>
      </dgm:t>
    </dgm:pt>
    <dgm:pt modelId="{96FCBBF0-D35F-4CC0-A7D7-749AB06D4189}">
      <dgm:prSet phldrT="[Text]"/>
      <dgm:spPr/>
      <dgm:t>
        <a:bodyPr/>
        <a:lstStyle/>
        <a:p>
          <a:endParaRPr lang="en-US" dirty="0"/>
        </a:p>
      </dgm:t>
    </dgm:pt>
    <dgm:pt modelId="{3819C1F3-67C6-4E36-9043-F4B504C20C15}" type="parTrans" cxnId="{43182CE6-0F2F-4CBD-8122-8D9F10BEB0A9}">
      <dgm:prSet/>
      <dgm:spPr/>
      <dgm:t>
        <a:bodyPr/>
        <a:lstStyle/>
        <a:p>
          <a:endParaRPr lang="en-US"/>
        </a:p>
      </dgm:t>
    </dgm:pt>
    <dgm:pt modelId="{79B7A9C6-F36C-4F5A-AFED-2F4F173E6122}" type="sibTrans" cxnId="{43182CE6-0F2F-4CBD-8122-8D9F10BEB0A9}">
      <dgm:prSet/>
      <dgm:spPr/>
      <dgm:t>
        <a:bodyPr/>
        <a:lstStyle/>
        <a:p>
          <a:endParaRPr lang="en-US"/>
        </a:p>
      </dgm:t>
    </dgm:pt>
    <dgm:pt modelId="{819AA474-8A2D-4B2F-9EEA-9454CCE61D7C}">
      <dgm:prSet/>
      <dgm:spPr/>
      <dgm:t>
        <a:bodyPr/>
        <a:lstStyle/>
        <a:p>
          <a:r>
            <a:rPr lang="en-US" b="1" dirty="0" smtClean="0"/>
            <a:t>PO5 – Communication and Teamwork</a:t>
          </a:r>
          <a:r>
            <a:rPr lang="en-US" dirty="0" smtClean="0"/>
            <a:t>: Effectively communicate scientific ideas and work collaboratively in interdisciplinary teams to achieve research and developmental goals..</a:t>
          </a:r>
        </a:p>
      </dgm:t>
    </dgm:pt>
    <dgm:pt modelId="{47BCC359-605C-4082-82B4-CFC271F85189}" type="parTrans" cxnId="{4E889648-5743-4D04-9B5C-EFF948F9DFB9}">
      <dgm:prSet/>
      <dgm:spPr/>
      <dgm:t>
        <a:bodyPr/>
        <a:lstStyle/>
        <a:p>
          <a:endParaRPr lang="en-US"/>
        </a:p>
      </dgm:t>
    </dgm:pt>
    <dgm:pt modelId="{6E928F3E-173C-477E-BE5B-AE208AD1811C}" type="sibTrans" cxnId="{4E889648-5743-4D04-9B5C-EFF948F9DFB9}">
      <dgm:prSet/>
      <dgm:spPr/>
      <dgm:t>
        <a:bodyPr/>
        <a:lstStyle/>
        <a:p>
          <a:endParaRPr lang="en-US"/>
        </a:p>
      </dgm:t>
    </dgm:pt>
    <dgm:pt modelId="{2C92DB7A-1581-47FD-AFCE-41F6FADE9708}">
      <dgm:prSet/>
      <dgm:spPr/>
      <dgm:t>
        <a:bodyPr/>
        <a:lstStyle/>
        <a:p>
          <a:r>
            <a:rPr lang="en-US" b="1" dirty="0" smtClean="0"/>
            <a:t>PO6 – Lifelong Learning</a:t>
          </a:r>
          <a:r>
            <a:rPr lang="en-US" dirty="0" smtClean="0"/>
            <a:t>: Pursue higher education, professional development, or entrepreneurship in biotechnology, with an aptitude for continuous learning and innovation.</a:t>
          </a:r>
        </a:p>
      </dgm:t>
    </dgm:pt>
    <dgm:pt modelId="{614E3350-CF96-4BDC-BE32-826A0C71FC64}" type="parTrans" cxnId="{8BB7E056-F146-435F-9EA8-9677DDA5AB12}">
      <dgm:prSet/>
      <dgm:spPr/>
      <dgm:t>
        <a:bodyPr/>
        <a:lstStyle/>
        <a:p>
          <a:endParaRPr lang="en-US"/>
        </a:p>
      </dgm:t>
    </dgm:pt>
    <dgm:pt modelId="{8673D2AB-1E84-4161-B8FF-CA2BF09FD0F7}" type="sibTrans" cxnId="{8BB7E056-F146-435F-9EA8-9677DDA5AB12}">
      <dgm:prSet/>
      <dgm:spPr/>
      <dgm:t>
        <a:bodyPr/>
        <a:lstStyle/>
        <a:p>
          <a:endParaRPr lang="en-US"/>
        </a:p>
      </dgm:t>
    </dgm:pt>
    <dgm:pt modelId="{B838CF45-1124-40C1-8834-600DAEFFED2E}">
      <dgm:prSet/>
      <dgm:spPr/>
      <dgm:t>
        <a:bodyPr/>
        <a:lstStyle/>
        <a:p>
          <a:pPr algn="ctr"/>
          <a:r>
            <a:rPr lang="en-US" b="1" dirty="0" smtClean="0"/>
            <a:t>PO2 – Scientific Aptitude</a:t>
          </a:r>
          <a:r>
            <a:rPr lang="en-US" dirty="0" smtClean="0"/>
            <a:t>: Apply scientific methods and laboratory skills to analyze biological systems and solve real-world problems.</a:t>
          </a:r>
          <a:endParaRPr lang="en-US" dirty="0"/>
        </a:p>
      </dgm:t>
    </dgm:pt>
    <dgm:pt modelId="{99FD4BE4-C55C-4107-AA93-D6FF95DFC901}" type="parTrans" cxnId="{F8969C8F-2E6C-443D-A39C-CCA368CFFBD6}">
      <dgm:prSet/>
      <dgm:spPr/>
      <dgm:t>
        <a:bodyPr/>
        <a:lstStyle/>
        <a:p>
          <a:endParaRPr lang="en-US"/>
        </a:p>
      </dgm:t>
    </dgm:pt>
    <dgm:pt modelId="{2A18CD7C-EBEF-47F2-B359-BCF571D47AA0}" type="sibTrans" cxnId="{F8969C8F-2E6C-443D-A39C-CCA368CFFBD6}">
      <dgm:prSet/>
      <dgm:spPr/>
      <dgm:t>
        <a:bodyPr/>
        <a:lstStyle/>
        <a:p>
          <a:endParaRPr lang="en-US"/>
        </a:p>
      </dgm:t>
    </dgm:pt>
    <dgm:pt modelId="{30D37817-B3E5-4A2D-B8C4-818A04D33EBF}">
      <dgm:prSet/>
      <dgm:spPr/>
      <dgm:t>
        <a:bodyPr/>
        <a:lstStyle/>
        <a:p>
          <a:r>
            <a:rPr lang="en-US" b="1" dirty="0" smtClean="0"/>
            <a:t>PO4 – Ethical and Social Responsibility</a:t>
          </a:r>
          <a:r>
            <a:rPr lang="en-US" dirty="0" smtClean="0"/>
            <a:t>: Understand and uphold ethical principles in biotechnology research and applications, with awareness of societal, environmental, and bioethical implications.</a:t>
          </a:r>
          <a:endParaRPr lang="en-US" dirty="0"/>
        </a:p>
      </dgm:t>
    </dgm:pt>
    <dgm:pt modelId="{BAD93AF8-5D68-49DF-93FA-96E571394BFE}" type="parTrans" cxnId="{21DCE30F-FD39-48A4-BDA1-D5FA68E23C26}">
      <dgm:prSet/>
      <dgm:spPr/>
      <dgm:t>
        <a:bodyPr/>
        <a:lstStyle/>
        <a:p>
          <a:endParaRPr lang="en-US"/>
        </a:p>
      </dgm:t>
    </dgm:pt>
    <dgm:pt modelId="{E656C944-9D34-4F2D-B51D-A468ABC6AD86}" type="sibTrans" cxnId="{21DCE30F-FD39-48A4-BDA1-D5FA68E23C26}">
      <dgm:prSet/>
      <dgm:spPr/>
      <dgm:t>
        <a:bodyPr/>
        <a:lstStyle/>
        <a:p>
          <a:endParaRPr lang="en-US"/>
        </a:p>
      </dgm:t>
    </dgm:pt>
    <dgm:pt modelId="{D355F128-B9D5-4A58-B2A7-FB016AC199DC}">
      <dgm:prSet/>
      <dgm:spPr/>
      <dgm:t>
        <a:bodyPr/>
        <a:lstStyle/>
        <a:p>
          <a:r>
            <a:rPr lang="en-US" b="1" dirty="0" smtClean="0"/>
            <a:t>PO7 – Computational and Analytical Skills</a:t>
          </a:r>
          <a:r>
            <a:rPr lang="en-US" dirty="0" smtClean="0"/>
            <a:t>: Utilize computer applications, bioinformatics tools, and statistical methods for data analysis and modeling in biological systems.</a:t>
          </a:r>
        </a:p>
      </dgm:t>
    </dgm:pt>
    <dgm:pt modelId="{4B866144-8B7D-4163-AA26-34F0CDB33351}" type="parTrans" cxnId="{BF2B8956-F7AC-4B41-91C8-2B3D173E19C5}">
      <dgm:prSet/>
      <dgm:spPr/>
      <dgm:t>
        <a:bodyPr/>
        <a:lstStyle/>
        <a:p>
          <a:endParaRPr lang="en-US"/>
        </a:p>
      </dgm:t>
    </dgm:pt>
    <dgm:pt modelId="{94FC9366-91D9-443B-8650-41BF7F42C82E}" type="sibTrans" cxnId="{BF2B8956-F7AC-4B41-91C8-2B3D173E19C5}">
      <dgm:prSet/>
      <dgm:spPr/>
      <dgm:t>
        <a:bodyPr/>
        <a:lstStyle/>
        <a:p>
          <a:endParaRPr lang="en-US"/>
        </a:p>
      </dgm:t>
    </dgm:pt>
    <dgm:pt modelId="{25048FA9-03CF-4FC4-9CCD-C80DB78BBEDF}">
      <dgm:prSet/>
      <dgm:spPr/>
      <dgm:t>
        <a:bodyPr/>
        <a:lstStyle/>
        <a:p>
          <a:r>
            <a:rPr lang="en-US" b="1" dirty="0" smtClean="0"/>
            <a:t>PO8 – Environmental and Sustainable Development</a:t>
          </a:r>
          <a:r>
            <a:rPr lang="en-US" dirty="0" smtClean="0"/>
            <a:t>: Understand the role of biotechnology in addressing environmental challenges and promoting sustainable development.</a:t>
          </a:r>
        </a:p>
      </dgm:t>
    </dgm:pt>
    <dgm:pt modelId="{31E543ED-3692-4EA2-8FAE-E174F95C7796}" type="parTrans" cxnId="{F28C9425-3FF7-4F04-88C0-560B62FABEF4}">
      <dgm:prSet/>
      <dgm:spPr/>
      <dgm:t>
        <a:bodyPr/>
        <a:lstStyle/>
        <a:p>
          <a:endParaRPr lang="en-US"/>
        </a:p>
      </dgm:t>
    </dgm:pt>
    <dgm:pt modelId="{8658861C-BD0F-4090-99CE-7B09632939FE}" type="sibTrans" cxnId="{F28C9425-3FF7-4F04-88C0-560B62FABEF4}">
      <dgm:prSet/>
      <dgm:spPr/>
      <dgm:t>
        <a:bodyPr/>
        <a:lstStyle/>
        <a:p>
          <a:endParaRPr lang="en-US"/>
        </a:p>
      </dgm:t>
    </dgm:pt>
    <dgm:pt modelId="{1045926B-3A4C-4E7A-BD23-663C696A1E12}" type="pres">
      <dgm:prSet presAssocID="{0AD2E1E2-19B8-452E-8F3C-8B1F1DF104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E08C03-E61B-46DD-84DB-7437804305B2}" type="pres">
      <dgm:prSet presAssocID="{0BFF0F8D-6A8D-4A4F-8A06-04DF8F6AA74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FB50E-A684-42F6-ACC2-FDD30FFC81DA}" type="pres">
      <dgm:prSet presAssocID="{948E51A9-5CF6-43F7-849F-C13F4D0361ED}" presName="sibTrans" presStyleCnt="0"/>
      <dgm:spPr/>
    </dgm:pt>
    <dgm:pt modelId="{584E4BB5-1ACE-4E26-B90E-E20CC9264034}" type="pres">
      <dgm:prSet presAssocID="{B838CF45-1124-40C1-8834-600DAEFFED2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E339E7-9805-463A-AF1A-A46428AAB962}" type="pres">
      <dgm:prSet presAssocID="{2A18CD7C-EBEF-47F2-B359-BCF571D47AA0}" presName="sibTrans" presStyleCnt="0"/>
      <dgm:spPr/>
    </dgm:pt>
    <dgm:pt modelId="{235FF1B9-F6D7-4E36-A076-E937BD150448}" type="pres">
      <dgm:prSet presAssocID="{20D6FB86-7853-47B0-BCFC-66773D55C07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6976D-4D13-4CA6-AA85-DADA676F52FE}" type="pres">
      <dgm:prSet presAssocID="{81506FF8-F844-4A19-BB69-244799A39463}" presName="sibTrans" presStyleCnt="0"/>
      <dgm:spPr/>
    </dgm:pt>
    <dgm:pt modelId="{BC00C2D8-EC48-44A9-9421-7A7602170959}" type="pres">
      <dgm:prSet presAssocID="{30D37817-B3E5-4A2D-B8C4-818A04D33EB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0097A-022E-4D40-94CD-1746C7017B17}" type="pres">
      <dgm:prSet presAssocID="{E656C944-9D34-4F2D-B51D-A468ABC6AD86}" presName="sibTrans" presStyleCnt="0"/>
      <dgm:spPr/>
    </dgm:pt>
    <dgm:pt modelId="{78041737-0213-43C3-A357-96013374C1B5}" type="pres">
      <dgm:prSet presAssocID="{819AA474-8A2D-4B2F-9EEA-9454CCE61D7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62101-11EB-461C-B598-7E313D4EAAA5}" type="pres">
      <dgm:prSet presAssocID="{6E928F3E-173C-477E-BE5B-AE208AD1811C}" presName="sibTrans" presStyleCnt="0"/>
      <dgm:spPr/>
    </dgm:pt>
    <dgm:pt modelId="{B289D967-348D-4725-A543-12260DA87BFA}" type="pres">
      <dgm:prSet presAssocID="{2C92DB7A-1581-47FD-AFCE-41F6FADE970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B9154-B29B-4C11-8AAB-CAE865882AD3}" type="pres">
      <dgm:prSet presAssocID="{8673D2AB-1E84-4161-B8FF-CA2BF09FD0F7}" presName="sibTrans" presStyleCnt="0"/>
      <dgm:spPr/>
    </dgm:pt>
    <dgm:pt modelId="{336EC765-AAA7-4E8E-8F53-EB1306137995}" type="pres">
      <dgm:prSet presAssocID="{D355F128-B9D5-4A58-B2A7-FB016AC199D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BF152-B645-49DC-9D39-BA60DFC4F20F}" type="pres">
      <dgm:prSet presAssocID="{94FC9366-91D9-443B-8650-41BF7F42C82E}" presName="sibTrans" presStyleCnt="0"/>
      <dgm:spPr/>
    </dgm:pt>
    <dgm:pt modelId="{3E50AFB4-A035-47BD-8754-A6B0E57B783D}" type="pres">
      <dgm:prSet presAssocID="{25048FA9-03CF-4FC4-9CCD-C80DB78BBED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182CE6-0F2F-4CBD-8122-8D9F10BEB0A9}" srcId="{20D6FB86-7853-47B0-BCFC-66773D55C07D}" destId="{96FCBBF0-D35F-4CC0-A7D7-749AB06D4189}" srcOrd="0" destOrd="0" parTransId="{3819C1F3-67C6-4E36-9043-F4B504C20C15}" sibTransId="{79B7A9C6-F36C-4F5A-AFED-2F4F173E6122}"/>
    <dgm:cxn modelId="{A964CD85-04FD-46D1-9E18-D5BF4DAC7647}" type="presOf" srcId="{20D6FB86-7853-47B0-BCFC-66773D55C07D}" destId="{235FF1B9-F6D7-4E36-A076-E937BD150448}" srcOrd="0" destOrd="0" presId="urn:microsoft.com/office/officeart/2005/8/layout/default"/>
    <dgm:cxn modelId="{6CECA4B4-97D0-4BEC-84A9-C2F3155E180E}" type="presOf" srcId="{B56542F6-479F-4EF6-93EC-06AC85111126}" destId="{C8E08C03-E61B-46DD-84DB-7437804305B2}" srcOrd="0" destOrd="1" presId="urn:microsoft.com/office/officeart/2005/8/layout/default"/>
    <dgm:cxn modelId="{F8969C8F-2E6C-443D-A39C-CCA368CFFBD6}" srcId="{0AD2E1E2-19B8-452E-8F3C-8B1F1DF10460}" destId="{B838CF45-1124-40C1-8834-600DAEFFED2E}" srcOrd="1" destOrd="0" parTransId="{99FD4BE4-C55C-4107-AA93-D6FF95DFC901}" sibTransId="{2A18CD7C-EBEF-47F2-B359-BCF571D47AA0}"/>
    <dgm:cxn modelId="{21DCE30F-FD39-48A4-BDA1-D5FA68E23C26}" srcId="{0AD2E1E2-19B8-452E-8F3C-8B1F1DF10460}" destId="{30D37817-B3E5-4A2D-B8C4-818A04D33EBF}" srcOrd="3" destOrd="0" parTransId="{BAD93AF8-5D68-49DF-93FA-96E571394BFE}" sibTransId="{E656C944-9D34-4F2D-B51D-A468ABC6AD86}"/>
    <dgm:cxn modelId="{E2C78909-95E1-4E4D-AD55-7F028949CA5F}" type="presOf" srcId="{96FCBBF0-D35F-4CC0-A7D7-749AB06D4189}" destId="{235FF1B9-F6D7-4E36-A076-E937BD150448}" srcOrd="0" destOrd="1" presId="urn:microsoft.com/office/officeart/2005/8/layout/default"/>
    <dgm:cxn modelId="{BC5BB5C4-A24A-4ACD-AA0B-F3924394444F}" srcId="{0BFF0F8D-6A8D-4A4F-8A06-04DF8F6AA741}" destId="{B56542F6-479F-4EF6-93EC-06AC85111126}" srcOrd="0" destOrd="0" parTransId="{E7F4A5F4-C0C4-4883-9A45-BC29826240F5}" sibTransId="{843893C5-A930-41C6-8630-00D8F718629B}"/>
    <dgm:cxn modelId="{0F98E925-D376-4288-BBCC-16941D9A4153}" srcId="{0AD2E1E2-19B8-452E-8F3C-8B1F1DF10460}" destId="{0BFF0F8D-6A8D-4A4F-8A06-04DF8F6AA741}" srcOrd="0" destOrd="0" parTransId="{FAE1058A-B395-4E1D-A4E1-6028F266AD24}" sibTransId="{948E51A9-5CF6-43F7-849F-C13F4D0361ED}"/>
    <dgm:cxn modelId="{8BB7E056-F146-435F-9EA8-9677DDA5AB12}" srcId="{0AD2E1E2-19B8-452E-8F3C-8B1F1DF10460}" destId="{2C92DB7A-1581-47FD-AFCE-41F6FADE9708}" srcOrd="5" destOrd="0" parTransId="{614E3350-CF96-4BDC-BE32-826A0C71FC64}" sibTransId="{8673D2AB-1E84-4161-B8FF-CA2BF09FD0F7}"/>
    <dgm:cxn modelId="{B8FEFC41-569F-4197-B91C-21CBA7D52330}" type="presOf" srcId="{25048FA9-03CF-4FC4-9CCD-C80DB78BBEDF}" destId="{3E50AFB4-A035-47BD-8754-A6B0E57B783D}" srcOrd="0" destOrd="0" presId="urn:microsoft.com/office/officeart/2005/8/layout/default"/>
    <dgm:cxn modelId="{471C3AD9-9A1E-4D88-8BC1-11733F912689}" type="presOf" srcId="{B838CF45-1124-40C1-8834-600DAEFFED2E}" destId="{584E4BB5-1ACE-4E26-B90E-E20CC9264034}" srcOrd="0" destOrd="0" presId="urn:microsoft.com/office/officeart/2005/8/layout/default"/>
    <dgm:cxn modelId="{4E889648-5743-4D04-9B5C-EFF948F9DFB9}" srcId="{0AD2E1E2-19B8-452E-8F3C-8B1F1DF10460}" destId="{819AA474-8A2D-4B2F-9EEA-9454CCE61D7C}" srcOrd="4" destOrd="0" parTransId="{47BCC359-605C-4082-82B4-CFC271F85189}" sibTransId="{6E928F3E-173C-477E-BE5B-AE208AD1811C}"/>
    <dgm:cxn modelId="{2AF25B44-D877-4EBC-847B-123D6E7807EB}" srcId="{0AD2E1E2-19B8-452E-8F3C-8B1F1DF10460}" destId="{20D6FB86-7853-47B0-BCFC-66773D55C07D}" srcOrd="2" destOrd="0" parTransId="{0C4B33BA-D24A-4AC4-9228-041F5D43D51D}" sibTransId="{81506FF8-F844-4A19-BB69-244799A39463}"/>
    <dgm:cxn modelId="{BCD9EE23-8654-45FC-A8F8-EE3D0CE90453}" type="presOf" srcId="{D355F128-B9D5-4A58-B2A7-FB016AC199DC}" destId="{336EC765-AAA7-4E8E-8F53-EB1306137995}" srcOrd="0" destOrd="0" presId="urn:microsoft.com/office/officeart/2005/8/layout/default"/>
    <dgm:cxn modelId="{46EE41F5-D37C-4074-8A5A-065FE96F12EA}" type="presOf" srcId="{0AD2E1E2-19B8-452E-8F3C-8B1F1DF10460}" destId="{1045926B-3A4C-4E7A-BD23-663C696A1E12}" srcOrd="0" destOrd="0" presId="urn:microsoft.com/office/officeart/2005/8/layout/default"/>
    <dgm:cxn modelId="{11626E0C-55FE-452E-A153-16A0524EB173}" type="presOf" srcId="{30D37817-B3E5-4A2D-B8C4-818A04D33EBF}" destId="{BC00C2D8-EC48-44A9-9421-7A7602170959}" srcOrd="0" destOrd="0" presId="urn:microsoft.com/office/officeart/2005/8/layout/default"/>
    <dgm:cxn modelId="{EB3885FD-2630-45C3-BA16-8B60B4464EE4}" type="presOf" srcId="{819AA474-8A2D-4B2F-9EEA-9454CCE61D7C}" destId="{78041737-0213-43C3-A357-96013374C1B5}" srcOrd="0" destOrd="0" presId="urn:microsoft.com/office/officeart/2005/8/layout/default"/>
    <dgm:cxn modelId="{DF76A002-DE04-4537-960E-47E67BE6B847}" type="presOf" srcId="{2C92DB7A-1581-47FD-AFCE-41F6FADE9708}" destId="{B289D967-348D-4725-A543-12260DA87BFA}" srcOrd="0" destOrd="0" presId="urn:microsoft.com/office/officeart/2005/8/layout/default"/>
    <dgm:cxn modelId="{F28C9425-3FF7-4F04-88C0-560B62FABEF4}" srcId="{0AD2E1E2-19B8-452E-8F3C-8B1F1DF10460}" destId="{25048FA9-03CF-4FC4-9CCD-C80DB78BBEDF}" srcOrd="7" destOrd="0" parTransId="{31E543ED-3692-4EA2-8FAE-E174F95C7796}" sibTransId="{8658861C-BD0F-4090-99CE-7B09632939FE}"/>
    <dgm:cxn modelId="{BF2B8956-F7AC-4B41-91C8-2B3D173E19C5}" srcId="{0AD2E1E2-19B8-452E-8F3C-8B1F1DF10460}" destId="{D355F128-B9D5-4A58-B2A7-FB016AC199DC}" srcOrd="6" destOrd="0" parTransId="{4B866144-8B7D-4163-AA26-34F0CDB33351}" sibTransId="{94FC9366-91D9-443B-8650-41BF7F42C82E}"/>
    <dgm:cxn modelId="{2FC606AC-6C04-4A39-B34E-C129B0052591}" type="presOf" srcId="{0BFF0F8D-6A8D-4A4F-8A06-04DF8F6AA741}" destId="{C8E08C03-E61B-46DD-84DB-7437804305B2}" srcOrd="0" destOrd="0" presId="urn:microsoft.com/office/officeart/2005/8/layout/default"/>
    <dgm:cxn modelId="{FC9BB6CD-76A8-4771-8D61-F933CD80310E}" type="presParOf" srcId="{1045926B-3A4C-4E7A-BD23-663C696A1E12}" destId="{C8E08C03-E61B-46DD-84DB-7437804305B2}" srcOrd="0" destOrd="0" presId="urn:microsoft.com/office/officeart/2005/8/layout/default"/>
    <dgm:cxn modelId="{359E00AF-7201-4D5F-84EB-7C0FB826EBEA}" type="presParOf" srcId="{1045926B-3A4C-4E7A-BD23-663C696A1E12}" destId="{3B0FB50E-A684-42F6-ACC2-FDD30FFC81DA}" srcOrd="1" destOrd="0" presId="urn:microsoft.com/office/officeart/2005/8/layout/default"/>
    <dgm:cxn modelId="{53B6C0A4-DBC4-4F95-8422-82B5F7998F5E}" type="presParOf" srcId="{1045926B-3A4C-4E7A-BD23-663C696A1E12}" destId="{584E4BB5-1ACE-4E26-B90E-E20CC9264034}" srcOrd="2" destOrd="0" presId="urn:microsoft.com/office/officeart/2005/8/layout/default"/>
    <dgm:cxn modelId="{024234C6-0D70-4811-908C-3D5EFCCAF890}" type="presParOf" srcId="{1045926B-3A4C-4E7A-BD23-663C696A1E12}" destId="{C7E339E7-9805-463A-AF1A-A46428AAB962}" srcOrd="3" destOrd="0" presId="urn:microsoft.com/office/officeart/2005/8/layout/default"/>
    <dgm:cxn modelId="{54E887F6-CB28-4427-A31B-E970F46B62A0}" type="presParOf" srcId="{1045926B-3A4C-4E7A-BD23-663C696A1E12}" destId="{235FF1B9-F6D7-4E36-A076-E937BD150448}" srcOrd="4" destOrd="0" presId="urn:microsoft.com/office/officeart/2005/8/layout/default"/>
    <dgm:cxn modelId="{16911BDE-643D-4101-8323-9779D20E6A26}" type="presParOf" srcId="{1045926B-3A4C-4E7A-BD23-663C696A1E12}" destId="{5106976D-4D13-4CA6-AA85-DADA676F52FE}" srcOrd="5" destOrd="0" presId="urn:microsoft.com/office/officeart/2005/8/layout/default"/>
    <dgm:cxn modelId="{01E3F3D8-B1C7-4AA8-B990-04C53ACF3A25}" type="presParOf" srcId="{1045926B-3A4C-4E7A-BD23-663C696A1E12}" destId="{BC00C2D8-EC48-44A9-9421-7A7602170959}" srcOrd="6" destOrd="0" presId="urn:microsoft.com/office/officeart/2005/8/layout/default"/>
    <dgm:cxn modelId="{3314588A-3D6F-4B9A-804C-3E228F32CD29}" type="presParOf" srcId="{1045926B-3A4C-4E7A-BD23-663C696A1E12}" destId="{5DF0097A-022E-4D40-94CD-1746C7017B17}" srcOrd="7" destOrd="0" presId="urn:microsoft.com/office/officeart/2005/8/layout/default"/>
    <dgm:cxn modelId="{BE4F8E21-DF51-46DB-83DB-A8733AD5BC1D}" type="presParOf" srcId="{1045926B-3A4C-4E7A-BD23-663C696A1E12}" destId="{78041737-0213-43C3-A357-96013374C1B5}" srcOrd="8" destOrd="0" presId="urn:microsoft.com/office/officeart/2005/8/layout/default"/>
    <dgm:cxn modelId="{82775F0B-94B0-4BAC-90AF-6C40B503ED55}" type="presParOf" srcId="{1045926B-3A4C-4E7A-BD23-663C696A1E12}" destId="{53C62101-11EB-461C-B598-7E313D4EAAA5}" srcOrd="9" destOrd="0" presId="urn:microsoft.com/office/officeart/2005/8/layout/default"/>
    <dgm:cxn modelId="{9D255FA8-44FB-47C1-824B-93A728C007C1}" type="presParOf" srcId="{1045926B-3A4C-4E7A-BD23-663C696A1E12}" destId="{B289D967-348D-4725-A543-12260DA87BFA}" srcOrd="10" destOrd="0" presId="urn:microsoft.com/office/officeart/2005/8/layout/default"/>
    <dgm:cxn modelId="{3D0A6A5E-17EA-4D8D-96D8-27B25DBAD77C}" type="presParOf" srcId="{1045926B-3A4C-4E7A-BD23-663C696A1E12}" destId="{2DEB9154-B29B-4C11-8AAB-CAE865882AD3}" srcOrd="11" destOrd="0" presId="urn:microsoft.com/office/officeart/2005/8/layout/default"/>
    <dgm:cxn modelId="{FC8627F7-21FB-4AFC-8839-0419033F261C}" type="presParOf" srcId="{1045926B-3A4C-4E7A-BD23-663C696A1E12}" destId="{336EC765-AAA7-4E8E-8F53-EB1306137995}" srcOrd="12" destOrd="0" presId="urn:microsoft.com/office/officeart/2005/8/layout/default"/>
    <dgm:cxn modelId="{4ACA9902-B2FF-42D0-BB65-4195BAD91C70}" type="presParOf" srcId="{1045926B-3A4C-4E7A-BD23-663C696A1E12}" destId="{332BF152-B645-49DC-9D39-BA60DFC4F20F}" srcOrd="13" destOrd="0" presId="urn:microsoft.com/office/officeart/2005/8/layout/default"/>
    <dgm:cxn modelId="{E31C65ED-7804-42AF-BB28-1F8C666EDAA8}" type="presParOf" srcId="{1045926B-3A4C-4E7A-BD23-663C696A1E12}" destId="{3E50AFB4-A035-47BD-8754-A6B0E57B783D}" srcOrd="14" destOrd="0" presId="urn:microsoft.com/office/officeart/2005/8/layout/default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77681B-3C17-4DF4-B973-CF99EB00E0C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84ACF9-3A3D-4DBE-8F7D-242F0BB8F7ED}">
      <dgm:prSet phldrT="[Text]"/>
      <dgm:spPr/>
      <dgm:t>
        <a:bodyPr/>
        <a:lstStyle/>
        <a:p>
          <a:r>
            <a:rPr lang="en-US" dirty="0" smtClean="0"/>
            <a:t>Molecular Biology and  Genetics, RDT - R&amp;D, Technicians</a:t>
          </a:r>
          <a:endParaRPr lang="en-US" dirty="0"/>
        </a:p>
      </dgm:t>
    </dgm:pt>
    <dgm:pt modelId="{9325B46D-50DB-4454-B57E-A4E0145775F4}" type="parTrans" cxnId="{FA74CA6D-9C4C-4BA9-A9A3-3E161CF55B00}">
      <dgm:prSet/>
      <dgm:spPr/>
      <dgm:t>
        <a:bodyPr/>
        <a:lstStyle/>
        <a:p>
          <a:endParaRPr lang="en-US"/>
        </a:p>
      </dgm:t>
    </dgm:pt>
    <dgm:pt modelId="{81C053C2-0D1F-4764-A367-E7A58E527ABB}" type="sibTrans" cxnId="{FA74CA6D-9C4C-4BA9-A9A3-3E161CF55B00}">
      <dgm:prSet/>
      <dgm:spPr/>
      <dgm:t>
        <a:bodyPr/>
        <a:lstStyle/>
        <a:p>
          <a:endParaRPr lang="en-US"/>
        </a:p>
      </dgm:t>
    </dgm:pt>
    <dgm:pt modelId="{90F92AF3-25F4-4DA1-BEB5-BF9D3C6FCF7B}">
      <dgm:prSet phldrT="[Text]"/>
      <dgm:spPr/>
      <dgm:t>
        <a:bodyPr/>
        <a:lstStyle/>
        <a:p>
          <a:endParaRPr lang="en-US" dirty="0"/>
        </a:p>
      </dgm:t>
    </dgm:pt>
    <dgm:pt modelId="{B1E4080A-66C6-46A1-A982-1F957E87F417}" type="parTrans" cxnId="{88F94580-F4FD-4137-A435-C17BC980F84A}">
      <dgm:prSet/>
      <dgm:spPr/>
      <dgm:t>
        <a:bodyPr/>
        <a:lstStyle/>
        <a:p>
          <a:endParaRPr lang="en-US"/>
        </a:p>
      </dgm:t>
    </dgm:pt>
    <dgm:pt modelId="{0F89C433-AB83-4A38-B42D-C7B6E5A07E01}" type="sibTrans" cxnId="{88F94580-F4FD-4137-A435-C17BC980F84A}">
      <dgm:prSet/>
      <dgm:spPr/>
      <dgm:t>
        <a:bodyPr/>
        <a:lstStyle/>
        <a:p>
          <a:endParaRPr lang="en-US"/>
        </a:p>
      </dgm:t>
    </dgm:pt>
    <dgm:pt modelId="{50DDAD67-64C6-4F47-AD3F-70DFC9764891}">
      <dgm:prSet phldrT="[Text]"/>
      <dgm:spPr/>
      <dgm:t>
        <a:bodyPr/>
        <a:lstStyle/>
        <a:p>
          <a:r>
            <a:rPr lang="en-US" dirty="0" smtClean="0"/>
            <a:t>Plant biotechnology- Agriculture and Horticulture</a:t>
          </a:r>
          <a:endParaRPr lang="en-US" dirty="0"/>
        </a:p>
      </dgm:t>
    </dgm:pt>
    <dgm:pt modelId="{3099269A-76C7-4A93-8284-638F19D16A87}" type="parTrans" cxnId="{98A4953C-2CEC-4540-9164-9B90D0CC25C5}">
      <dgm:prSet/>
      <dgm:spPr/>
      <dgm:t>
        <a:bodyPr/>
        <a:lstStyle/>
        <a:p>
          <a:endParaRPr lang="en-US"/>
        </a:p>
      </dgm:t>
    </dgm:pt>
    <dgm:pt modelId="{8F9EBD9C-5A49-4D8A-B2ED-7CB481B763E9}" type="sibTrans" cxnId="{98A4953C-2CEC-4540-9164-9B90D0CC25C5}">
      <dgm:prSet/>
      <dgm:spPr/>
      <dgm:t>
        <a:bodyPr/>
        <a:lstStyle/>
        <a:p>
          <a:endParaRPr lang="en-US"/>
        </a:p>
      </dgm:t>
    </dgm:pt>
    <dgm:pt modelId="{7B59ED9D-DAD0-4280-A2D9-5CDB9ED4EDA7}">
      <dgm:prSet phldrT="[Text]"/>
      <dgm:spPr/>
      <dgm:t>
        <a:bodyPr/>
        <a:lstStyle/>
        <a:p>
          <a:endParaRPr lang="en-US" dirty="0"/>
        </a:p>
      </dgm:t>
    </dgm:pt>
    <dgm:pt modelId="{8AB7BBD0-E59F-410D-8F20-2C63141E1879}" type="parTrans" cxnId="{5F9EB1DB-293E-4BFA-929D-04E309529845}">
      <dgm:prSet/>
      <dgm:spPr/>
      <dgm:t>
        <a:bodyPr/>
        <a:lstStyle/>
        <a:p>
          <a:endParaRPr lang="en-US"/>
        </a:p>
      </dgm:t>
    </dgm:pt>
    <dgm:pt modelId="{B83BC661-E0B2-4E7A-8EE6-0F535616F9A9}" type="sibTrans" cxnId="{5F9EB1DB-293E-4BFA-929D-04E309529845}">
      <dgm:prSet/>
      <dgm:spPr/>
      <dgm:t>
        <a:bodyPr/>
        <a:lstStyle/>
        <a:p>
          <a:endParaRPr lang="en-US"/>
        </a:p>
      </dgm:t>
    </dgm:pt>
    <dgm:pt modelId="{D6331FD4-E3C6-4031-8C07-2BA36CE023B5}">
      <dgm:prSet phldrT="[Text]"/>
      <dgm:spPr/>
      <dgm:t>
        <a:bodyPr/>
        <a:lstStyle/>
        <a:p>
          <a:endParaRPr lang="en-US" dirty="0"/>
        </a:p>
      </dgm:t>
    </dgm:pt>
    <dgm:pt modelId="{13189724-2353-4A10-A529-305498CE53FD}" type="parTrans" cxnId="{881EE00B-2041-47ED-BF4B-4414A7B1A162}">
      <dgm:prSet/>
      <dgm:spPr/>
      <dgm:t>
        <a:bodyPr/>
        <a:lstStyle/>
        <a:p>
          <a:endParaRPr lang="en-US"/>
        </a:p>
      </dgm:t>
    </dgm:pt>
    <dgm:pt modelId="{F8CF6029-D6D5-4866-8C20-108E9C70A8E8}" type="sibTrans" cxnId="{881EE00B-2041-47ED-BF4B-4414A7B1A162}">
      <dgm:prSet/>
      <dgm:spPr/>
      <dgm:t>
        <a:bodyPr/>
        <a:lstStyle/>
        <a:p>
          <a:endParaRPr lang="en-US"/>
        </a:p>
      </dgm:t>
    </dgm:pt>
    <dgm:pt modelId="{39BAA0B3-2897-430B-B9DB-7C37B7048572}">
      <dgm:prSet/>
      <dgm:spPr/>
      <dgm:t>
        <a:bodyPr/>
        <a:lstStyle/>
        <a:p>
          <a:r>
            <a:rPr lang="en-US" dirty="0" smtClean="0"/>
            <a:t>Biophysics – biomedical equipment technician</a:t>
          </a:r>
          <a:endParaRPr lang="en-US" dirty="0"/>
        </a:p>
      </dgm:t>
    </dgm:pt>
    <dgm:pt modelId="{8813A928-39D6-44B2-A3C5-7F5D280D5758}" type="parTrans" cxnId="{09491B88-98F3-4434-B376-1BB59F75CE45}">
      <dgm:prSet/>
      <dgm:spPr/>
      <dgm:t>
        <a:bodyPr/>
        <a:lstStyle/>
        <a:p>
          <a:endParaRPr lang="en-US"/>
        </a:p>
      </dgm:t>
    </dgm:pt>
    <dgm:pt modelId="{3FB5A956-8B61-4090-899D-A2D550592163}" type="sibTrans" cxnId="{09491B88-98F3-4434-B376-1BB59F75CE45}">
      <dgm:prSet/>
      <dgm:spPr/>
      <dgm:t>
        <a:bodyPr/>
        <a:lstStyle/>
        <a:p>
          <a:endParaRPr lang="en-US"/>
        </a:p>
      </dgm:t>
    </dgm:pt>
    <dgm:pt modelId="{7CE1FBDB-2244-4008-A208-949D7C915500}">
      <dgm:prSet/>
      <dgm:spPr/>
      <dgm:t>
        <a:bodyPr/>
        <a:lstStyle/>
        <a:p>
          <a:r>
            <a:rPr lang="en-US" smtClean="0"/>
            <a:t>Immunology- Diagnostic Labs</a:t>
          </a:r>
          <a:endParaRPr lang="en-US" dirty="0"/>
        </a:p>
      </dgm:t>
    </dgm:pt>
    <dgm:pt modelId="{C67E1685-DE94-4857-859E-5A32A06E236F}" type="parTrans" cxnId="{2C7991DF-3235-4856-BC1C-7F4FDBFD5AE4}">
      <dgm:prSet/>
      <dgm:spPr/>
      <dgm:t>
        <a:bodyPr/>
        <a:lstStyle/>
        <a:p>
          <a:endParaRPr lang="en-US"/>
        </a:p>
      </dgm:t>
    </dgm:pt>
    <dgm:pt modelId="{BF07DBDF-53C0-48EA-B348-9B37157EE9F6}" type="sibTrans" cxnId="{2C7991DF-3235-4856-BC1C-7F4FDBFD5AE4}">
      <dgm:prSet/>
      <dgm:spPr/>
      <dgm:t>
        <a:bodyPr/>
        <a:lstStyle/>
        <a:p>
          <a:endParaRPr lang="en-US"/>
        </a:p>
      </dgm:t>
    </dgm:pt>
    <dgm:pt modelId="{C50E7F70-B330-4864-B670-428E6A4BE3A7}">
      <dgm:prSet/>
      <dgm:spPr/>
      <dgm:t>
        <a:bodyPr/>
        <a:lstStyle/>
        <a:p>
          <a:r>
            <a:rPr lang="en-US" dirty="0" smtClean="0"/>
            <a:t>Environmental Biochemistry –environment agencies and green startup</a:t>
          </a:r>
          <a:endParaRPr lang="en-US" dirty="0"/>
        </a:p>
      </dgm:t>
    </dgm:pt>
    <dgm:pt modelId="{C834909C-F570-4A7A-82CE-F9FE586D0DB0}" type="parTrans" cxnId="{EBE11051-72BC-43EF-8106-3FF8B3AFC688}">
      <dgm:prSet/>
      <dgm:spPr/>
      <dgm:t>
        <a:bodyPr/>
        <a:lstStyle/>
        <a:p>
          <a:endParaRPr lang="en-US"/>
        </a:p>
      </dgm:t>
    </dgm:pt>
    <dgm:pt modelId="{3F9E3988-B075-49DA-8942-ABEDFC507EBE}" type="sibTrans" cxnId="{EBE11051-72BC-43EF-8106-3FF8B3AFC688}">
      <dgm:prSet/>
      <dgm:spPr/>
      <dgm:t>
        <a:bodyPr/>
        <a:lstStyle/>
        <a:p>
          <a:endParaRPr lang="en-US"/>
        </a:p>
      </dgm:t>
    </dgm:pt>
    <dgm:pt modelId="{AE57C55C-B179-496C-84DE-55C4EE2BD65A}">
      <dgm:prSet/>
      <dgm:spPr/>
      <dgm:t>
        <a:bodyPr/>
        <a:lstStyle/>
        <a:p>
          <a:r>
            <a:rPr lang="en-US" dirty="0" smtClean="0"/>
            <a:t>Biotechnology – Pharmaceutical and biotech industry</a:t>
          </a:r>
          <a:endParaRPr lang="en-US" dirty="0"/>
        </a:p>
      </dgm:t>
    </dgm:pt>
    <dgm:pt modelId="{5843C8FD-FEB5-4194-95FF-36ED11197ED1}" type="parTrans" cxnId="{8DB4CBA5-48BC-4C09-B4FB-0F0066BF359A}">
      <dgm:prSet/>
      <dgm:spPr/>
      <dgm:t>
        <a:bodyPr/>
        <a:lstStyle/>
        <a:p>
          <a:endParaRPr lang="en-US"/>
        </a:p>
      </dgm:t>
    </dgm:pt>
    <dgm:pt modelId="{34ED56B1-0D15-4519-8C70-D4BB1F08AD4E}" type="sibTrans" cxnId="{8DB4CBA5-48BC-4C09-B4FB-0F0066BF359A}">
      <dgm:prSet/>
      <dgm:spPr/>
      <dgm:t>
        <a:bodyPr/>
        <a:lstStyle/>
        <a:p>
          <a:endParaRPr lang="en-US"/>
        </a:p>
      </dgm:t>
    </dgm:pt>
    <dgm:pt modelId="{D4A0D573-2942-4599-8127-0BF9C64FB579}" type="pres">
      <dgm:prSet presAssocID="{9477681B-3C17-4DF4-B973-CF99EB00E0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52BB94-9A78-4FF1-A670-6CD1FC910984}" type="pres">
      <dgm:prSet presAssocID="{B184ACF9-3A3D-4DBE-8F7D-242F0BB8F7E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92F39-2E41-4B1F-9984-F90CB3753133}" type="pres">
      <dgm:prSet presAssocID="{B184ACF9-3A3D-4DBE-8F7D-242F0BB8F7E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9C416-4CC8-4EBD-BC02-C405BF2948A7}" type="pres">
      <dgm:prSet presAssocID="{50DDAD67-64C6-4F47-AD3F-70DFC9764891}" presName="parentText" presStyleLbl="node1" presStyleIdx="1" presStyleCnt="6" custLinFactNeighborY="-271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CFD68-9D7D-46E0-BE64-624E2D189841}" type="pres">
      <dgm:prSet presAssocID="{50DDAD67-64C6-4F47-AD3F-70DFC976489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99151-3EAD-41C5-BDF8-04F7939BEE9D}" type="pres">
      <dgm:prSet presAssocID="{39BAA0B3-2897-430B-B9DB-7C37B7048572}" presName="parentText" presStyleLbl="node1" presStyleIdx="2" presStyleCnt="6" custLinFactY="-8620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518E7-29A6-4116-AB70-B266FA9FB97C}" type="pres">
      <dgm:prSet presAssocID="{3FB5A956-8B61-4090-899D-A2D550592163}" presName="spacer" presStyleCnt="0"/>
      <dgm:spPr/>
    </dgm:pt>
    <dgm:pt modelId="{63D06D99-395F-4209-B5E2-DD692A8239C9}" type="pres">
      <dgm:prSet presAssocID="{C50E7F70-B330-4864-B670-428E6A4BE3A7}" presName="parentText" presStyleLbl="node1" presStyleIdx="3" presStyleCnt="6" custLinFactY="-5380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F6D13-8F34-4413-88CB-41C76C44812C}" type="pres">
      <dgm:prSet presAssocID="{3F9E3988-B075-49DA-8942-ABEDFC507EBE}" presName="spacer" presStyleCnt="0"/>
      <dgm:spPr/>
    </dgm:pt>
    <dgm:pt modelId="{168C5B7D-CB77-418A-9795-96DAF0492DEB}" type="pres">
      <dgm:prSet presAssocID="{7CE1FBDB-2244-4008-A208-949D7C915500}" presName="parentText" presStyleLbl="node1" presStyleIdx="4" presStyleCnt="6" custLinFactY="-2140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30B04-54CD-4F25-83E6-7594BA9868FB}" type="pres">
      <dgm:prSet presAssocID="{BF07DBDF-53C0-48EA-B348-9B37157EE9F6}" presName="spacer" presStyleCnt="0"/>
      <dgm:spPr/>
    </dgm:pt>
    <dgm:pt modelId="{E21F367F-B663-4550-9529-909B6E7BB720}" type="pres">
      <dgm:prSet presAssocID="{AE57C55C-B179-496C-84DE-55C4EE2BD65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AB730C-095E-436B-BF6E-7F30F6656565}" type="presOf" srcId="{B184ACF9-3A3D-4DBE-8F7D-242F0BB8F7ED}" destId="{2C52BB94-9A78-4FF1-A670-6CD1FC910984}" srcOrd="0" destOrd="0" presId="urn:microsoft.com/office/officeart/2005/8/layout/vList2"/>
    <dgm:cxn modelId="{2C7991DF-3235-4856-BC1C-7F4FDBFD5AE4}" srcId="{9477681B-3C17-4DF4-B973-CF99EB00E0C4}" destId="{7CE1FBDB-2244-4008-A208-949D7C915500}" srcOrd="4" destOrd="0" parTransId="{C67E1685-DE94-4857-859E-5A32A06E236F}" sibTransId="{BF07DBDF-53C0-48EA-B348-9B37157EE9F6}"/>
    <dgm:cxn modelId="{98A4953C-2CEC-4540-9164-9B90D0CC25C5}" srcId="{9477681B-3C17-4DF4-B973-CF99EB00E0C4}" destId="{50DDAD67-64C6-4F47-AD3F-70DFC9764891}" srcOrd="1" destOrd="0" parTransId="{3099269A-76C7-4A93-8284-638F19D16A87}" sibTransId="{8F9EBD9C-5A49-4D8A-B2ED-7CB481B763E9}"/>
    <dgm:cxn modelId="{881EE00B-2041-47ED-BF4B-4414A7B1A162}" srcId="{50DDAD67-64C6-4F47-AD3F-70DFC9764891}" destId="{D6331FD4-E3C6-4031-8C07-2BA36CE023B5}" srcOrd="1" destOrd="0" parTransId="{13189724-2353-4A10-A529-305498CE53FD}" sibTransId="{F8CF6029-D6D5-4866-8C20-108E9C70A8E8}"/>
    <dgm:cxn modelId="{BAB558EF-09E5-4114-AE74-F208C637D98E}" type="presOf" srcId="{D6331FD4-E3C6-4031-8C07-2BA36CE023B5}" destId="{3B4CFD68-9D7D-46E0-BE64-624E2D189841}" srcOrd="0" destOrd="1" presId="urn:microsoft.com/office/officeart/2005/8/layout/vList2"/>
    <dgm:cxn modelId="{88F94580-F4FD-4137-A435-C17BC980F84A}" srcId="{B184ACF9-3A3D-4DBE-8F7D-242F0BB8F7ED}" destId="{90F92AF3-25F4-4DA1-BEB5-BF9D3C6FCF7B}" srcOrd="0" destOrd="0" parTransId="{B1E4080A-66C6-46A1-A982-1F957E87F417}" sibTransId="{0F89C433-AB83-4A38-B42D-C7B6E5A07E01}"/>
    <dgm:cxn modelId="{EBE11051-72BC-43EF-8106-3FF8B3AFC688}" srcId="{9477681B-3C17-4DF4-B973-CF99EB00E0C4}" destId="{C50E7F70-B330-4864-B670-428E6A4BE3A7}" srcOrd="3" destOrd="0" parTransId="{C834909C-F570-4A7A-82CE-F9FE586D0DB0}" sibTransId="{3F9E3988-B075-49DA-8942-ABEDFC507EBE}"/>
    <dgm:cxn modelId="{19B8E05B-2641-4C36-9244-619593F82938}" type="presOf" srcId="{7B59ED9D-DAD0-4280-A2D9-5CDB9ED4EDA7}" destId="{3B4CFD68-9D7D-46E0-BE64-624E2D189841}" srcOrd="0" destOrd="0" presId="urn:microsoft.com/office/officeart/2005/8/layout/vList2"/>
    <dgm:cxn modelId="{FA74CA6D-9C4C-4BA9-A9A3-3E161CF55B00}" srcId="{9477681B-3C17-4DF4-B973-CF99EB00E0C4}" destId="{B184ACF9-3A3D-4DBE-8F7D-242F0BB8F7ED}" srcOrd="0" destOrd="0" parTransId="{9325B46D-50DB-4454-B57E-A4E0145775F4}" sibTransId="{81C053C2-0D1F-4764-A367-E7A58E527ABB}"/>
    <dgm:cxn modelId="{09491B88-98F3-4434-B376-1BB59F75CE45}" srcId="{9477681B-3C17-4DF4-B973-CF99EB00E0C4}" destId="{39BAA0B3-2897-430B-B9DB-7C37B7048572}" srcOrd="2" destOrd="0" parTransId="{8813A928-39D6-44B2-A3C5-7F5D280D5758}" sibTransId="{3FB5A956-8B61-4090-899D-A2D550592163}"/>
    <dgm:cxn modelId="{E8455030-51B9-44AA-88D9-DEFF062C913B}" type="presOf" srcId="{9477681B-3C17-4DF4-B973-CF99EB00E0C4}" destId="{D4A0D573-2942-4599-8127-0BF9C64FB579}" srcOrd="0" destOrd="0" presId="urn:microsoft.com/office/officeart/2005/8/layout/vList2"/>
    <dgm:cxn modelId="{8DB4CBA5-48BC-4C09-B4FB-0F0066BF359A}" srcId="{9477681B-3C17-4DF4-B973-CF99EB00E0C4}" destId="{AE57C55C-B179-496C-84DE-55C4EE2BD65A}" srcOrd="5" destOrd="0" parTransId="{5843C8FD-FEB5-4194-95FF-36ED11197ED1}" sibTransId="{34ED56B1-0D15-4519-8C70-D4BB1F08AD4E}"/>
    <dgm:cxn modelId="{084D4175-7710-445C-9DE6-5C62BA41C464}" type="presOf" srcId="{39BAA0B3-2897-430B-B9DB-7C37B7048572}" destId="{94099151-3EAD-41C5-BDF8-04F7939BEE9D}" srcOrd="0" destOrd="0" presId="urn:microsoft.com/office/officeart/2005/8/layout/vList2"/>
    <dgm:cxn modelId="{79D47573-7AA9-4485-8B89-44135C508BC2}" type="presOf" srcId="{90F92AF3-25F4-4DA1-BEB5-BF9D3C6FCF7B}" destId="{E7592F39-2E41-4B1F-9984-F90CB3753133}" srcOrd="0" destOrd="0" presId="urn:microsoft.com/office/officeart/2005/8/layout/vList2"/>
    <dgm:cxn modelId="{4F2945A4-9B79-4892-8856-7E2E56404D5D}" type="presOf" srcId="{50DDAD67-64C6-4F47-AD3F-70DFC9764891}" destId="{AD79C416-4CC8-4EBD-BC02-C405BF2948A7}" srcOrd="0" destOrd="0" presId="urn:microsoft.com/office/officeart/2005/8/layout/vList2"/>
    <dgm:cxn modelId="{914EF5AB-849A-46FC-B02D-0DE04347189D}" type="presOf" srcId="{C50E7F70-B330-4864-B670-428E6A4BE3A7}" destId="{63D06D99-395F-4209-B5E2-DD692A8239C9}" srcOrd="0" destOrd="0" presId="urn:microsoft.com/office/officeart/2005/8/layout/vList2"/>
    <dgm:cxn modelId="{A4C7511E-3F8D-4890-B737-A7D806F71517}" type="presOf" srcId="{7CE1FBDB-2244-4008-A208-949D7C915500}" destId="{168C5B7D-CB77-418A-9795-96DAF0492DEB}" srcOrd="0" destOrd="0" presId="urn:microsoft.com/office/officeart/2005/8/layout/vList2"/>
    <dgm:cxn modelId="{BD6D5ADB-99BA-4474-824B-21E9E7323927}" type="presOf" srcId="{AE57C55C-B179-496C-84DE-55C4EE2BD65A}" destId="{E21F367F-B663-4550-9529-909B6E7BB720}" srcOrd="0" destOrd="0" presId="urn:microsoft.com/office/officeart/2005/8/layout/vList2"/>
    <dgm:cxn modelId="{5F9EB1DB-293E-4BFA-929D-04E309529845}" srcId="{50DDAD67-64C6-4F47-AD3F-70DFC9764891}" destId="{7B59ED9D-DAD0-4280-A2D9-5CDB9ED4EDA7}" srcOrd="0" destOrd="0" parTransId="{8AB7BBD0-E59F-410D-8F20-2C63141E1879}" sibTransId="{B83BC661-E0B2-4E7A-8EE6-0F535616F9A9}"/>
    <dgm:cxn modelId="{63FE5499-82E2-45C3-AB82-249310EE9E2A}" type="presParOf" srcId="{D4A0D573-2942-4599-8127-0BF9C64FB579}" destId="{2C52BB94-9A78-4FF1-A670-6CD1FC910984}" srcOrd="0" destOrd="0" presId="urn:microsoft.com/office/officeart/2005/8/layout/vList2"/>
    <dgm:cxn modelId="{A95AE92C-5D2C-4F4C-A5B9-C6143F4B295A}" type="presParOf" srcId="{D4A0D573-2942-4599-8127-0BF9C64FB579}" destId="{E7592F39-2E41-4B1F-9984-F90CB3753133}" srcOrd="1" destOrd="0" presId="urn:microsoft.com/office/officeart/2005/8/layout/vList2"/>
    <dgm:cxn modelId="{E3F15A2F-1A87-4F10-906B-B0D69C73AED0}" type="presParOf" srcId="{D4A0D573-2942-4599-8127-0BF9C64FB579}" destId="{AD79C416-4CC8-4EBD-BC02-C405BF2948A7}" srcOrd="2" destOrd="0" presId="urn:microsoft.com/office/officeart/2005/8/layout/vList2"/>
    <dgm:cxn modelId="{A7AACAAF-7F4A-43CD-9C1F-9EB9028D0ED4}" type="presParOf" srcId="{D4A0D573-2942-4599-8127-0BF9C64FB579}" destId="{3B4CFD68-9D7D-46E0-BE64-624E2D189841}" srcOrd="3" destOrd="0" presId="urn:microsoft.com/office/officeart/2005/8/layout/vList2"/>
    <dgm:cxn modelId="{34006281-BE29-4701-B608-0B862B68FBA9}" type="presParOf" srcId="{D4A0D573-2942-4599-8127-0BF9C64FB579}" destId="{94099151-3EAD-41C5-BDF8-04F7939BEE9D}" srcOrd="4" destOrd="0" presId="urn:microsoft.com/office/officeart/2005/8/layout/vList2"/>
    <dgm:cxn modelId="{7E0BFACA-AFE6-40A3-A2A7-E79A61F4B93E}" type="presParOf" srcId="{D4A0D573-2942-4599-8127-0BF9C64FB579}" destId="{4D3518E7-29A6-4116-AB70-B266FA9FB97C}" srcOrd="5" destOrd="0" presId="urn:microsoft.com/office/officeart/2005/8/layout/vList2"/>
    <dgm:cxn modelId="{EE1EC85A-8C15-43B0-889C-94F3E39F5A24}" type="presParOf" srcId="{D4A0D573-2942-4599-8127-0BF9C64FB579}" destId="{63D06D99-395F-4209-B5E2-DD692A8239C9}" srcOrd="6" destOrd="0" presId="urn:microsoft.com/office/officeart/2005/8/layout/vList2"/>
    <dgm:cxn modelId="{B5F7FEBC-4E29-4A34-B8A9-AEBD95968ED0}" type="presParOf" srcId="{D4A0D573-2942-4599-8127-0BF9C64FB579}" destId="{529F6D13-8F34-4413-88CB-41C76C44812C}" srcOrd="7" destOrd="0" presId="urn:microsoft.com/office/officeart/2005/8/layout/vList2"/>
    <dgm:cxn modelId="{60A6DE64-2820-41A6-8B52-6D42996A8DFF}" type="presParOf" srcId="{D4A0D573-2942-4599-8127-0BF9C64FB579}" destId="{168C5B7D-CB77-418A-9795-96DAF0492DEB}" srcOrd="8" destOrd="0" presId="urn:microsoft.com/office/officeart/2005/8/layout/vList2"/>
    <dgm:cxn modelId="{5A57685E-AE87-4275-BE98-95D3BDA6D03B}" type="presParOf" srcId="{D4A0D573-2942-4599-8127-0BF9C64FB579}" destId="{9D230B04-54CD-4F25-83E6-7594BA9868FB}" srcOrd="9" destOrd="0" presId="urn:microsoft.com/office/officeart/2005/8/layout/vList2"/>
    <dgm:cxn modelId="{8F177FD8-8677-4491-9170-2E297DDF82C7}" type="presParOf" srcId="{D4A0D573-2942-4599-8127-0BF9C64FB579}" destId="{E21F367F-B663-4550-9529-909B6E7BB720}" srcOrd="10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EA403A-0A77-4693-8BDB-1409E3D65D68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AF8669E-6CCC-4AFE-89FB-D9C6E5292FBC}">
      <dgm:prSet phldrT="[Text]"/>
      <dgm:spPr/>
      <dgm:t>
        <a:bodyPr/>
        <a:lstStyle/>
        <a:p>
          <a:r>
            <a:rPr lang="en-US" dirty="0" smtClean="0"/>
            <a:t>Peer</a:t>
          </a:r>
          <a:r>
            <a:rPr lang="en-US" baseline="0" dirty="0" smtClean="0"/>
            <a:t> assisted teaching</a:t>
          </a:r>
          <a:endParaRPr lang="en-US" dirty="0"/>
        </a:p>
      </dgm:t>
    </dgm:pt>
    <dgm:pt modelId="{AD0BF66E-0977-4A71-8F10-33D94522DAEA}" type="parTrans" cxnId="{2703C7B2-70C6-4749-A87F-C254D6732F4C}">
      <dgm:prSet/>
      <dgm:spPr/>
      <dgm:t>
        <a:bodyPr/>
        <a:lstStyle/>
        <a:p>
          <a:endParaRPr lang="en-US"/>
        </a:p>
      </dgm:t>
    </dgm:pt>
    <dgm:pt modelId="{D125B4E0-1243-4D06-80C4-58074696FA79}" type="sibTrans" cxnId="{2703C7B2-70C6-4749-A87F-C254D6732F4C}">
      <dgm:prSet/>
      <dgm:spPr/>
      <dgm:t>
        <a:bodyPr/>
        <a:lstStyle/>
        <a:p>
          <a:endParaRPr lang="en-US"/>
        </a:p>
      </dgm:t>
    </dgm:pt>
    <dgm:pt modelId="{FA5AB5A9-9F57-4A7B-A5D7-A73F540C4596}">
      <dgm:prSet phldrT="[Text]"/>
      <dgm:spPr/>
      <dgm:t>
        <a:bodyPr/>
        <a:lstStyle/>
        <a:p>
          <a:r>
            <a:rPr lang="en-US" dirty="0" smtClean="0"/>
            <a:t>Informal interaction and mentorship</a:t>
          </a:r>
          <a:endParaRPr lang="en-US" dirty="0"/>
        </a:p>
      </dgm:t>
    </dgm:pt>
    <dgm:pt modelId="{C0DBBFDA-61A2-43E9-B753-C873F35D8DE3}" type="parTrans" cxnId="{7909CE43-8B33-4E2C-8F3F-461FDE4A5C50}">
      <dgm:prSet/>
      <dgm:spPr/>
      <dgm:t>
        <a:bodyPr/>
        <a:lstStyle/>
        <a:p>
          <a:endParaRPr lang="en-US"/>
        </a:p>
      </dgm:t>
    </dgm:pt>
    <dgm:pt modelId="{B84E45C9-8647-4745-BA03-5E0350F6575F}" type="sibTrans" cxnId="{7909CE43-8B33-4E2C-8F3F-461FDE4A5C50}">
      <dgm:prSet/>
      <dgm:spPr/>
      <dgm:t>
        <a:bodyPr/>
        <a:lstStyle/>
        <a:p>
          <a:endParaRPr lang="en-US"/>
        </a:p>
      </dgm:t>
    </dgm:pt>
    <dgm:pt modelId="{377AA77E-D9F4-46E4-A2BB-9B484B20954D}">
      <dgm:prSet phldrT="[Text]"/>
      <dgm:spPr/>
      <dgm:t>
        <a:bodyPr/>
        <a:lstStyle/>
        <a:p>
          <a:r>
            <a:rPr lang="en-US" dirty="0" smtClean="0"/>
            <a:t>Regular monitoring</a:t>
          </a:r>
          <a:endParaRPr lang="en-US" dirty="0"/>
        </a:p>
      </dgm:t>
    </dgm:pt>
    <dgm:pt modelId="{8053F06E-5A7E-4EF2-ABAB-79E088FC884B}" type="parTrans" cxnId="{79A43FCE-1023-4311-87A7-E46557601DA7}">
      <dgm:prSet/>
      <dgm:spPr/>
      <dgm:t>
        <a:bodyPr/>
        <a:lstStyle/>
        <a:p>
          <a:endParaRPr lang="en-US"/>
        </a:p>
      </dgm:t>
    </dgm:pt>
    <dgm:pt modelId="{F519FDB9-71B3-41E6-AD1C-99B37C7C7780}" type="sibTrans" cxnId="{79A43FCE-1023-4311-87A7-E46557601DA7}">
      <dgm:prSet/>
      <dgm:spPr/>
      <dgm:t>
        <a:bodyPr/>
        <a:lstStyle/>
        <a:p>
          <a:endParaRPr lang="en-US"/>
        </a:p>
      </dgm:t>
    </dgm:pt>
    <dgm:pt modelId="{8DD4EA37-38E7-4177-89CE-80BF547B109F}">
      <dgm:prSet/>
      <dgm:spPr/>
      <dgm:t>
        <a:bodyPr/>
        <a:lstStyle/>
        <a:p>
          <a:r>
            <a:rPr lang="en-US" dirty="0" smtClean="0"/>
            <a:t>Remedial Classes</a:t>
          </a:r>
          <a:endParaRPr lang="en-US" dirty="0"/>
        </a:p>
      </dgm:t>
    </dgm:pt>
    <dgm:pt modelId="{70AD18AC-30DC-4FAC-B657-65D0F2522748}" type="parTrans" cxnId="{CF2ADA95-A15E-46BF-B386-1169DD5F2FC7}">
      <dgm:prSet/>
      <dgm:spPr/>
      <dgm:t>
        <a:bodyPr/>
        <a:lstStyle/>
        <a:p>
          <a:endParaRPr lang="en-US"/>
        </a:p>
      </dgm:t>
    </dgm:pt>
    <dgm:pt modelId="{38137EF6-43D8-4630-B801-BA62F441EBBD}" type="sibTrans" cxnId="{CF2ADA95-A15E-46BF-B386-1169DD5F2FC7}">
      <dgm:prSet/>
      <dgm:spPr/>
      <dgm:t>
        <a:bodyPr/>
        <a:lstStyle/>
        <a:p>
          <a:endParaRPr lang="en-US"/>
        </a:p>
      </dgm:t>
    </dgm:pt>
    <dgm:pt modelId="{7E042247-9210-4D70-A8D0-1791737A5704}" type="pres">
      <dgm:prSet presAssocID="{A5EA403A-0A77-4693-8BDB-1409E3D65D6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183C80-BCF8-4D68-A256-C34371663804}" type="pres">
      <dgm:prSet presAssocID="{7AF8669E-6CCC-4AFE-89FB-D9C6E5292FBC}" presName="composite" presStyleCnt="0"/>
      <dgm:spPr/>
    </dgm:pt>
    <dgm:pt modelId="{4329046E-C3ED-43F2-BC7C-7E2C35224091}" type="pres">
      <dgm:prSet presAssocID="{7AF8669E-6CCC-4AFE-89FB-D9C6E5292FBC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59CCC87-CA59-4F10-9893-52E3FD18D267}" type="pres">
      <dgm:prSet presAssocID="{7AF8669E-6CCC-4AFE-89FB-D9C6E5292FBC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57655-18B4-4BCB-ABD7-CC251109349E}" type="pres">
      <dgm:prSet presAssocID="{D125B4E0-1243-4D06-80C4-58074696FA79}" presName="spacing" presStyleCnt="0"/>
      <dgm:spPr/>
    </dgm:pt>
    <dgm:pt modelId="{37D87FFA-DB73-47FE-9965-56D307663583}" type="pres">
      <dgm:prSet presAssocID="{FA5AB5A9-9F57-4A7B-A5D7-A73F540C4596}" presName="composite" presStyleCnt="0"/>
      <dgm:spPr/>
    </dgm:pt>
    <dgm:pt modelId="{BAE06CBD-70FB-4256-8B2A-04F76B21F6AD}" type="pres">
      <dgm:prSet presAssocID="{FA5AB5A9-9F57-4A7B-A5D7-A73F540C4596}" presName="imgShp" presStyleLbl="fgImgPlac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974E772-F19A-40EE-AC1D-3C4A2DAC68B9}" type="pres">
      <dgm:prSet presAssocID="{FA5AB5A9-9F57-4A7B-A5D7-A73F540C4596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9ECBD-FF04-408C-B5B8-C19437C362DA}" type="pres">
      <dgm:prSet presAssocID="{B84E45C9-8647-4745-BA03-5E0350F6575F}" presName="spacing" presStyleCnt="0"/>
      <dgm:spPr/>
    </dgm:pt>
    <dgm:pt modelId="{5424798D-2743-4C09-964A-8696A288DB7F}" type="pres">
      <dgm:prSet presAssocID="{377AA77E-D9F4-46E4-A2BB-9B484B20954D}" presName="composite" presStyleCnt="0"/>
      <dgm:spPr/>
    </dgm:pt>
    <dgm:pt modelId="{179BADE3-41CC-40DB-9FD1-AF231A339911}" type="pres">
      <dgm:prSet presAssocID="{377AA77E-D9F4-46E4-A2BB-9B484B20954D}" presName="imgShp" presStyleLbl="fgImgPlac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D04C044-CECE-40CF-93FE-24292334E8EC}" type="pres">
      <dgm:prSet presAssocID="{377AA77E-D9F4-46E4-A2BB-9B484B20954D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14544-DFED-40EE-AB1C-EB56DB45E90A}" type="pres">
      <dgm:prSet presAssocID="{F519FDB9-71B3-41E6-AD1C-99B37C7C7780}" presName="spacing" presStyleCnt="0"/>
      <dgm:spPr/>
    </dgm:pt>
    <dgm:pt modelId="{DC92A797-15CB-4164-9E55-A29171D13079}" type="pres">
      <dgm:prSet presAssocID="{8DD4EA37-38E7-4177-89CE-80BF547B109F}" presName="composite" presStyleCnt="0"/>
      <dgm:spPr/>
    </dgm:pt>
    <dgm:pt modelId="{1B4D2DA9-D51D-4588-9236-926BF02118D5}" type="pres">
      <dgm:prSet presAssocID="{8DD4EA37-38E7-4177-89CE-80BF547B109F}" presName="imgShp" presStyleLbl="fgImgPlace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F7ECEAC-8DD5-44D2-88AD-A45C7689F06F}" type="pres">
      <dgm:prSet presAssocID="{8DD4EA37-38E7-4177-89CE-80BF547B109F}" presName="txShp" presStyleLbl="node1" presStyleIdx="3" presStyleCnt="4" custLinFactNeighborX="-167" custLinFactNeighborY="6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9315BB-45F4-4689-8595-B2344E9B3B58}" type="presOf" srcId="{8DD4EA37-38E7-4177-89CE-80BF547B109F}" destId="{3F7ECEAC-8DD5-44D2-88AD-A45C7689F06F}" srcOrd="0" destOrd="0" presId="urn:microsoft.com/office/officeart/2005/8/layout/vList3"/>
    <dgm:cxn modelId="{7909CE43-8B33-4E2C-8F3F-461FDE4A5C50}" srcId="{A5EA403A-0A77-4693-8BDB-1409E3D65D68}" destId="{FA5AB5A9-9F57-4A7B-A5D7-A73F540C4596}" srcOrd="1" destOrd="0" parTransId="{C0DBBFDA-61A2-43E9-B753-C873F35D8DE3}" sibTransId="{B84E45C9-8647-4745-BA03-5E0350F6575F}"/>
    <dgm:cxn modelId="{CF2ADA95-A15E-46BF-B386-1169DD5F2FC7}" srcId="{A5EA403A-0A77-4693-8BDB-1409E3D65D68}" destId="{8DD4EA37-38E7-4177-89CE-80BF547B109F}" srcOrd="3" destOrd="0" parTransId="{70AD18AC-30DC-4FAC-B657-65D0F2522748}" sibTransId="{38137EF6-43D8-4630-B801-BA62F441EBBD}"/>
    <dgm:cxn modelId="{D45D6710-9383-4EF0-BD4A-68ACA5D76F83}" type="presOf" srcId="{A5EA403A-0A77-4693-8BDB-1409E3D65D68}" destId="{7E042247-9210-4D70-A8D0-1791737A5704}" srcOrd="0" destOrd="0" presId="urn:microsoft.com/office/officeart/2005/8/layout/vList3"/>
    <dgm:cxn modelId="{79A43FCE-1023-4311-87A7-E46557601DA7}" srcId="{A5EA403A-0A77-4693-8BDB-1409E3D65D68}" destId="{377AA77E-D9F4-46E4-A2BB-9B484B20954D}" srcOrd="2" destOrd="0" parTransId="{8053F06E-5A7E-4EF2-ABAB-79E088FC884B}" sibTransId="{F519FDB9-71B3-41E6-AD1C-99B37C7C7780}"/>
    <dgm:cxn modelId="{C1E3101B-B06C-45B2-9529-89861003C409}" type="presOf" srcId="{7AF8669E-6CCC-4AFE-89FB-D9C6E5292FBC}" destId="{C59CCC87-CA59-4F10-9893-52E3FD18D267}" srcOrd="0" destOrd="0" presId="urn:microsoft.com/office/officeart/2005/8/layout/vList3"/>
    <dgm:cxn modelId="{2703C7B2-70C6-4749-A87F-C254D6732F4C}" srcId="{A5EA403A-0A77-4693-8BDB-1409E3D65D68}" destId="{7AF8669E-6CCC-4AFE-89FB-D9C6E5292FBC}" srcOrd="0" destOrd="0" parTransId="{AD0BF66E-0977-4A71-8F10-33D94522DAEA}" sibTransId="{D125B4E0-1243-4D06-80C4-58074696FA79}"/>
    <dgm:cxn modelId="{B7E4D4A2-90E0-4496-8242-9765D2223014}" type="presOf" srcId="{FA5AB5A9-9F57-4A7B-A5D7-A73F540C4596}" destId="{C974E772-F19A-40EE-AC1D-3C4A2DAC68B9}" srcOrd="0" destOrd="0" presId="urn:microsoft.com/office/officeart/2005/8/layout/vList3"/>
    <dgm:cxn modelId="{488D1CAB-5CAB-493D-9716-C4F995838ED6}" type="presOf" srcId="{377AA77E-D9F4-46E4-A2BB-9B484B20954D}" destId="{CD04C044-CECE-40CF-93FE-24292334E8EC}" srcOrd="0" destOrd="0" presId="urn:microsoft.com/office/officeart/2005/8/layout/vList3"/>
    <dgm:cxn modelId="{CB03608A-4480-4835-8292-E0DDCE6CED96}" type="presParOf" srcId="{7E042247-9210-4D70-A8D0-1791737A5704}" destId="{90183C80-BCF8-4D68-A256-C34371663804}" srcOrd="0" destOrd="0" presId="urn:microsoft.com/office/officeart/2005/8/layout/vList3"/>
    <dgm:cxn modelId="{89D0B104-A49D-4BEA-A7BD-A84C4351E9A0}" type="presParOf" srcId="{90183C80-BCF8-4D68-A256-C34371663804}" destId="{4329046E-C3ED-43F2-BC7C-7E2C35224091}" srcOrd="0" destOrd="0" presId="urn:microsoft.com/office/officeart/2005/8/layout/vList3"/>
    <dgm:cxn modelId="{DA2F7F10-F0BB-45B3-BA53-85917AEBA202}" type="presParOf" srcId="{90183C80-BCF8-4D68-A256-C34371663804}" destId="{C59CCC87-CA59-4F10-9893-52E3FD18D267}" srcOrd="1" destOrd="0" presId="urn:microsoft.com/office/officeart/2005/8/layout/vList3"/>
    <dgm:cxn modelId="{51FAC1B1-56A6-4261-BAF6-122A01CC312A}" type="presParOf" srcId="{7E042247-9210-4D70-A8D0-1791737A5704}" destId="{35C57655-18B4-4BCB-ABD7-CC251109349E}" srcOrd="1" destOrd="0" presId="urn:microsoft.com/office/officeart/2005/8/layout/vList3"/>
    <dgm:cxn modelId="{4EC5C337-144E-40D2-AE98-A64F8CF8B1F4}" type="presParOf" srcId="{7E042247-9210-4D70-A8D0-1791737A5704}" destId="{37D87FFA-DB73-47FE-9965-56D307663583}" srcOrd="2" destOrd="0" presId="urn:microsoft.com/office/officeart/2005/8/layout/vList3"/>
    <dgm:cxn modelId="{E542C6FA-1348-48AE-9499-7B6E1517EEC1}" type="presParOf" srcId="{37D87FFA-DB73-47FE-9965-56D307663583}" destId="{BAE06CBD-70FB-4256-8B2A-04F76B21F6AD}" srcOrd="0" destOrd="0" presId="urn:microsoft.com/office/officeart/2005/8/layout/vList3"/>
    <dgm:cxn modelId="{99CAA3A8-A4E3-4158-968E-156B8E43D986}" type="presParOf" srcId="{37D87FFA-DB73-47FE-9965-56D307663583}" destId="{C974E772-F19A-40EE-AC1D-3C4A2DAC68B9}" srcOrd="1" destOrd="0" presId="urn:microsoft.com/office/officeart/2005/8/layout/vList3"/>
    <dgm:cxn modelId="{AA52F64A-19C7-4119-9A7B-2117903441C0}" type="presParOf" srcId="{7E042247-9210-4D70-A8D0-1791737A5704}" destId="{A5F9ECBD-FF04-408C-B5B8-C19437C362DA}" srcOrd="3" destOrd="0" presId="urn:microsoft.com/office/officeart/2005/8/layout/vList3"/>
    <dgm:cxn modelId="{87126363-1EAA-42B7-920D-3C3AC0C58C6C}" type="presParOf" srcId="{7E042247-9210-4D70-A8D0-1791737A5704}" destId="{5424798D-2743-4C09-964A-8696A288DB7F}" srcOrd="4" destOrd="0" presId="urn:microsoft.com/office/officeart/2005/8/layout/vList3"/>
    <dgm:cxn modelId="{6EF5D828-C50F-4398-A331-B18F1FD547ED}" type="presParOf" srcId="{5424798D-2743-4C09-964A-8696A288DB7F}" destId="{179BADE3-41CC-40DB-9FD1-AF231A339911}" srcOrd="0" destOrd="0" presId="urn:microsoft.com/office/officeart/2005/8/layout/vList3"/>
    <dgm:cxn modelId="{BE7E004B-3CD7-4155-BAB0-4A10BFB6E612}" type="presParOf" srcId="{5424798D-2743-4C09-964A-8696A288DB7F}" destId="{CD04C044-CECE-40CF-93FE-24292334E8EC}" srcOrd="1" destOrd="0" presId="urn:microsoft.com/office/officeart/2005/8/layout/vList3"/>
    <dgm:cxn modelId="{7B7BABF1-80D7-4C4B-AF7F-F2641BBFC51B}" type="presParOf" srcId="{7E042247-9210-4D70-A8D0-1791737A5704}" destId="{F2914544-DFED-40EE-AB1C-EB56DB45E90A}" srcOrd="5" destOrd="0" presId="urn:microsoft.com/office/officeart/2005/8/layout/vList3"/>
    <dgm:cxn modelId="{44ED24EC-6DD3-440E-BC2F-2A8AC4E358C7}" type="presParOf" srcId="{7E042247-9210-4D70-A8D0-1791737A5704}" destId="{DC92A797-15CB-4164-9E55-A29171D13079}" srcOrd="6" destOrd="0" presId="urn:microsoft.com/office/officeart/2005/8/layout/vList3"/>
    <dgm:cxn modelId="{ADD837E1-F0A2-40ED-A5B4-CAA71F5536F6}" type="presParOf" srcId="{DC92A797-15CB-4164-9E55-A29171D13079}" destId="{1B4D2DA9-D51D-4588-9236-926BF02118D5}" srcOrd="0" destOrd="0" presId="urn:microsoft.com/office/officeart/2005/8/layout/vList3"/>
    <dgm:cxn modelId="{76163DBD-239F-4457-BF1D-AA989134F349}" type="presParOf" srcId="{DC92A797-15CB-4164-9E55-A29171D13079}" destId="{3F7ECEAC-8DD5-44D2-88AD-A45C7689F06F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AB4A326-7770-4DF2-A5BD-D35503AE95E7}" type="datetimeFigureOut">
              <a:rPr lang="en-US" smtClean="0"/>
              <a:pPr/>
              <a:t>2025-05-12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1C586D3-5433-4E33-BBD3-C62BD5D3D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586D3-5433-4E33-BBD3-C62BD5D3DB2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2025-05-12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2025-05-12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2025-05-12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2025-05-12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2025-05-12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2025-05-12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2025-05-12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2025-05-12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2025-05-12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2025-05-12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2025-05-12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2025-05-12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472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</a:rPr>
              <a:t/>
            </a:r>
            <a:br>
              <a:rPr lang="en-US" sz="3600" dirty="0" smtClean="0">
                <a:solidFill>
                  <a:schemeClr val="accent6"/>
                </a:solidFill>
              </a:rPr>
            </a:br>
            <a:r>
              <a:rPr lang="en-US" sz="3600" dirty="0" smtClean="0">
                <a:solidFill>
                  <a:schemeClr val="accent6"/>
                </a:solidFill>
              </a:rPr>
              <a:t/>
            </a:r>
            <a:br>
              <a:rPr lang="en-US" sz="3600" dirty="0" smtClean="0">
                <a:solidFill>
                  <a:schemeClr val="accent6"/>
                </a:solidFill>
              </a:rPr>
            </a:br>
            <a:r>
              <a:rPr lang="en-US" sz="3600" dirty="0" smtClean="0">
                <a:solidFill>
                  <a:schemeClr val="accent6"/>
                </a:solidFill>
              </a:rPr>
              <a:t/>
            </a:r>
            <a:br>
              <a:rPr lang="en-US" sz="3600" dirty="0" smtClean="0">
                <a:solidFill>
                  <a:schemeClr val="accent6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SARDAR VALLABHBHAI PATEL COLLEGE KAIMUR (BHABHUA)</a:t>
            </a: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A CONSTITUENT UNIT OF VEER KUNWAR SIGH UNIVERSITY , ARA BIHAR)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8077200" cy="2133600"/>
          </a:xfrm>
        </p:spPr>
        <p:txBody>
          <a:bodyPr>
            <a:normAutofit/>
          </a:bodyPr>
          <a:lstStyle/>
          <a:p>
            <a:endParaRPr lang="en-US" sz="36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DEPARTMENT OF BIOTECHNOLOGY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WELCOME TO NAAC PEER TEAM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81000"/>
            <a:ext cx="281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Programme outcomes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8915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Courses with Employability/Skill Development/ Value Added Courses 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Programmes for Slow Learners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63962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Teaching Learning 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Evaluation 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4343400"/>
          <a:ext cx="8229600" cy="178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Gender Diversity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 Diversity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 Performance Analysis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Infrastructures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WhatsApp Image 2025-04-27 at 2.32.49 PM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990600"/>
            <a:ext cx="35052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WhatsApp Image 2025-04-27 at 2.32.48 PM (3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886200"/>
            <a:ext cx="46863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4" name="AutoShape 2" descr="blob:https://web.whatsapp.com/8f9535f9-a0af-46d2-8128-d5e5ec758e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Content Placeholder 7" descr="WhatsApp Image 2025-04-27 at 2.32.49 PM (1)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04800" y="1066800"/>
            <a:ext cx="47244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371600" y="3581400"/>
            <a:ext cx="1676400" cy="304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Biotech Library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800" y="6324600"/>
            <a:ext cx="1676400" cy="304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Biotech Office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2" name="Picture 11" descr="WhatsApp Image 2025-04-27 at 3.00.16 PM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3886200"/>
            <a:ext cx="35052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6400800" y="6324600"/>
            <a:ext cx="1447800" cy="38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Class Room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Infrastructures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WhatsApp Image 2025-04-27 at 2.32.47 PM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4343400" cy="2514599"/>
          </a:xfrm>
          <a:prstGeom prst="rect">
            <a:avLst/>
          </a:prstGeom>
        </p:spPr>
      </p:pic>
      <p:pic>
        <p:nvPicPr>
          <p:cNvPr id="5" name="Picture 4" descr="WhatsApp Image 2025-04-27 at 2.32.47 PM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19200"/>
            <a:ext cx="4343400" cy="2514600"/>
          </a:xfrm>
          <a:prstGeom prst="rect">
            <a:avLst/>
          </a:prstGeom>
        </p:spPr>
      </p:pic>
      <p:pic>
        <p:nvPicPr>
          <p:cNvPr id="6" name="Picture 5" descr="WhatsApp Image 2025-04-27 at 2.32.48 PM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114800"/>
            <a:ext cx="4267200" cy="2362200"/>
          </a:xfrm>
          <a:prstGeom prst="rect">
            <a:avLst/>
          </a:prstGeom>
        </p:spPr>
      </p:pic>
      <p:pic>
        <p:nvPicPr>
          <p:cNvPr id="7" name="Picture 6" descr="WhatsApp Image 2025-04-27 at 2.32.48 PM (2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4114800"/>
            <a:ext cx="4343400" cy="2362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81400" y="3657600"/>
            <a:ext cx="20574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Biotech laboratory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6200" y="6477000"/>
            <a:ext cx="1143000" cy="38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ICT Lab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 Support and Progression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224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department of Biotechnology has been established in S.V.P. College Bhabua (Kaimur) from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2004-2005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Session, which is a constituent unit of Veer Kunwar Singh University,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Bihar. 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Department of Biotechnology is comes under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DBT-Star college scheme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Govt. of India and currently offering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B.Sc. Biotechnology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program as a self financed course. 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Mentor-Mentee system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Outreaching Activities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WhatsApp Image 2025-04-27 at 2.43.35 PM (1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295400"/>
            <a:ext cx="2971800" cy="2362200"/>
          </a:xfrm>
        </p:spPr>
      </p:pic>
      <p:pic>
        <p:nvPicPr>
          <p:cNvPr id="7" name="Picture 6" descr="WhatsApp Image 2025-04-27 at 2.43.35 P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295400"/>
            <a:ext cx="3048000" cy="2362200"/>
          </a:xfrm>
          <a:prstGeom prst="rect">
            <a:avLst/>
          </a:prstGeom>
        </p:spPr>
      </p:pic>
      <p:pic>
        <p:nvPicPr>
          <p:cNvPr id="5" name="Picture 4" descr="WhatsApp Image 2025-04-27 at 3.51.23 PM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1" y="3810000"/>
            <a:ext cx="2971799" cy="2819400"/>
          </a:xfrm>
          <a:prstGeom prst="rect">
            <a:avLst/>
          </a:prstGeom>
        </p:spPr>
      </p:pic>
      <p:pic>
        <p:nvPicPr>
          <p:cNvPr id="8" name="Picture 7" descr="WhatsApp Image 2025-04-27 at 3.26.40 PM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3886200"/>
            <a:ext cx="3048000" cy="2790497"/>
          </a:xfrm>
          <a:prstGeom prst="rect">
            <a:avLst/>
          </a:prstGeom>
        </p:spPr>
      </p:pic>
      <p:pic>
        <p:nvPicPr>
          <p:cNvPr id="9" name="Picture 8" descr="WhatsApp Image 2025-04-27 at 3.26.34 PM (1)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1" y="1295400"/>
            <a:ext cx="2590799" cy="2438400"/>
          </a:xfrm>
          <a:prstGeom prst="rect">
            <a:avLst/>
          </a:prstGeom>
        </p:spPr>
      </p:pic>
      <p:pic>
        <p:nvPicPr>
          <p:cNvPr id="10" name="Picture 9" descr="WhatsApp Image 2025-04-27 at 3.26.36 PM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3886200"/>
            <a:ext cx="2586037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Lectures and Seminars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WhatsApp Image 2025-04-27 at 3.24.35 PM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3940202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WhatsApp Image 2025-04-27 at 3.23.34 P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295400"/>
            <a:ext cx="45720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152400" y="3886200"/>
            <a:ext cx="38862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343400" y="3886200"/>
            <a:ext cx="4572000" cy="2658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SWOC Analysis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1295400"/>
          <a:ext cx="8839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Future plans 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33400" y="1143000"/>
          <a:ext cx="8229600" cy="536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067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4800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8956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>“Empowering Innovation, Enriching lives  through Biotechnology.”</a:t>
            </a:r>
            <a:endParaRPr lang="en-US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52400" y="228600"/>
          <a:ext cx="88392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Committee Members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Headship Chronology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990601"/>
          <a:ext cx="82296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609600" y="3886200"/>
          <a:ext cx="83058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762000"/>
          <a:ext cx="8763000" cy="590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035"/>
                <a:gridCol w="2932779"/>
                <a:gridCol w="2932779"/>
                <a:gridCol w="1943407"/>
              </a:tblGrid>
              <a:tr h="612819">
                <a:tc>
                  <a:txBody>
                    <a:bodyPr/>
                    <a:lstStyle/>
                    <a:p>
                      <a:r>
                        <a:rPr lang="en-US" dirty="0" smtClean="0"/>
                        <a:t>S.No.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Qualification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Designation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12819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Dr. Anand Prakash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Ph.D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Coordinator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50183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Er. Nutan Kumari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M.Tech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HOD </a:t>
                      </a:r>
                      <a:endParaRPr lang="en-US" dirty="0"/>
                    </a:p>
                  </a:txBody>
                  <a:tcPr/>
                </a:tc>
              </a:tr>
              <a:tr h="350183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Prof. Maya Sinha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Faculty </a:t>
                      </a:r>
                      <a:endParaRPr lang="en-US" dirty="0"/>
                    </a:p>
                  </a:txBody>
                  <a:tcPr/>
                </a:tc>
              </a:tr>
              <a:tr h="612819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Dr. Jitendra Kumar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Ph.D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Faculty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12819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Dr. Somesh Shashi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Ph.D</a:t>
                      </a:r>
                    </a:p>
                    <a:p>
                      <a:pPr lvl="0"/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Faculty</a:t>
                      </a:r>
                      <a:r>
                        <a:rPr lang="en-US" baseline="0" dirty="0"/>
                        <a:t> </a:t>
                      </a:r>
                      <a:endParaRPr lang="en-US" dirty="0" smtClean="0"/>
                    </a:p>
                  </a:txBody>
                  <a:tcPr/>
                </a:tc>
              </a:tr>
              <a:tr h="612819">
                <a:tc>
                  <a:txBody>
                    <a:bodyPr/>
                    <a:lstStyle/>
                    <a:p>
                      <a:r>
                        <a:rPr lang="en-US" dirty="0" smtClean="0"/>
                        <a:t>6.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Dr. Karuna Kumari Sharma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Ph.D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Faculty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12819">
                <a:tc>
                  <a:txBody>
                    <a:bodyPr/>
                    <a:lstStyle/>
                    <a:p>
                      <a:r>
                        <a:rPr lang="en-US" dirty="0" smtClean="0"/>
                        <a:t>7.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Dr. Upendra Kumar Nirala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Ph.D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Faculty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784588">
                <a:tc>
                  <a:txBody>
                    <a:bodyPr/>
                    <a:lstStyle/>
                    <a:p>
                      <a:r>
                        <a:rPr lang="en-US" dirty="0" smtClean="0"/>
                        <a:t>8.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Mr.  Ashutosh Kumar Singh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Faculty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553132">
                <a:tc>
                  <a:txBody>
                    <a:bodyPr/>
                    <a:lstStyle/>
                    <a:p>
                      <a:r>
                        <a:rPr lang="en-US" dirty="0" smtClean="0"/>
                        <a:t>9.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Mr. Sonal Patel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Faculty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8600" y="1"/>
            <a:ext cx="49037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Faculty Members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6629400" cy="914399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Visiting Faculty/ Experts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905000"/>
            <a:ext cx="8610600" cy="27432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904999"/>
          <a:ext cx="8610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4521200"/>
                <a:gridCol w="28702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S.No.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Qualification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Dr. Yashvant Patel</a:t>
                      </a:r>
                    </a:p>
                    <a:p>
                      <a:pPr lvl="0"/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Research scientist, CGD,BHU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Varanasi(U.P.)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Dolly Krishnan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Director of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Brainology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Ranchi (Jharkhand)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Dr. Thakur Shyam Ji Prasad Sinha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Rtd. Prof. RSD College (Bhagwanpur)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5791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 </a:t>
            </a:r>
            <a:r>
              <a:rPr lang="en-US" sz="4900" b="1" dirty="0" smtClean="0">
                <a:latin typeface="Times New Roman" pitchFamily="18" charset="0"/>
                <a:cs typeface="Times New Roman" pitchFamily="18" charset="0"/>
              </a:rPr>
              <a:t>Non-teaching Staff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Curricular Aspects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698</TotalTime>
  <Words>1041</Words>
  <Application>Microsoft Office PowerPoint</Application>
  <PresentationFormat>On-screen Show (4:3)</PresentationFormat>
  <Paragraphs>225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  SARDAR VALLABHBHAI PATEL COLLEGE KAIMUR (BHABHUA) (A CONSTITUENT UNIT OF VEER KUNWAR SIGH UNIVERSITY , ARA BIHAR)</vt:lpstr>
      <vt:lpstr>Introduction </vt:lpstr>
      <vt:lpstr>Slide 3</vt:lpstr>
      <vt:lpstr>Committee Members</vt:lpstr>
      <vt:lpstr>Headship Chronology</vt:lpstr>
      <vt:lpstr>Slide 6</vt:lpstr>
      <vt:lpstr>Visiting Faculty/ Experts</vt:lpstr>
      <vt:lpstr>    Non-teaching Staff   </vt:lpstr>
      <vt:lpstr>Curricular Aspects</vt:lpstr>
      <vt:lpstr>Programme outcomes</vt:lpstr>
      <vt:lpstr>Courses with Employability/Skill Development/ Value Added Courses </vt:lpstr>
      <vt:lpstr>Programmes for Slow Learners</vt:lpstr>
      <vt:lpstr>Teaching Learning  and  Evaluation </vt:lpstr>
      <vt:lpstr>Gender Diversity</vt:lpstr>
      <vt:lpstr>Student Diversity</vt:lpstr>
      <vt:lpstr>Student Performance Analysis</vt:lpstr>
      <vt:lpstr>Infrastructures</vt:lpstr>
      <vt:lpstr>Infrastructures</vt:lpstr>
      <vt:lpstr>Student Support and Progression</vt:lpstr>
      <vt:lpstr>Mentor-Mentee system</vt:lpstr>
      <vt:lpstr>Outreaching Activities</vt:lpstr>
      <vt:lpstr>Lectures and Seminars</vt:lpstr>
      <vt:lpstr>SWOC Analysis</vt:lpstr>
      <vt:lpstr>Future plans 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SARDAR VALLABHBHAI PATEL COLLEGE KAIMUR (BHABHUA) (A CONSTITUENT UNIT OF VEER KUNWAR SIGH UNIVERSITY , ARA BIHAR)</dc:title>
  <dc:creator>Shri Ganesh Medical</dc:creator>
  <cp:lastModifiedBy>Nitish</cp:lastModifiedBy>
  <cp:revision>102</cp:revision>
  <dcterms:created xsi:type="dcterms:W3CDTF">2006-08-16T00:00:00Z</dcterms:created>
  <dcterms:modified xsi:type="dcterms:W3CDTF">2025-05-12T16:06:52Z</dcterms:modified>
</cp:coreProperties>
</file>